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79"/>
  </p:notesMasterIdLst>
  <p:sldIdLst>
    <p:sldId id="256" r:id="rId2"/>
    <p:sldId id="257" r:id="rId3"/>
    <p:sldId id="315" r:id="rId4"/>
    <p:sldId id="260" r:id="rId5"/>
    <p:sldId id="352" r:id="rId6"/>
    <p:sldId id="304" r:id="rId7"/>
    <p:sldId id="363" r:id="rId8"/>
    <p:sldId id="364" r:id="rId9"/>
    <p:sldId id="360" r:id="rId10"/>
    <p:sldId id="263" r:id="rId11"/>
    <p:sldId id="379" r:id="rId12"/>
    <p:sldId id="397" r:id="rId13"/>
    <p:sldId id="354" r:id="rId14"/>
    <p:sldId id="264" r:id="rId15"/>
    <p:sldId id="300" r:id="rId16"/>
    <p:sldId id="396" r:id="rId17"/>
    <p:sldId id="269" r:id="rId18"/>
    <p:sldId id="361" r:id="rId19"/>
    <p:sldId id="302" r:id="rId20"/>
    <p:sldId id="265" r:id="rId21"/>
    <p:sldId id="316" r:id="rId22"/>
    <p:sldId id="306" r:id="rId23"/>
    <p:sldId id="366" r:id="rId24"/>
    <p:sldId id="313" r:id="rId25"/>
    <p:sldId id="308" r:id="rId26"/>
    <p:sldId id="266" r:id="rId27"/>
    <p:sldId id="311" r:id="rId28"/>
    <p:sldId id="322" r:id="rId29"/>
    <p:sldId id="323" r:id="rId30"/>
    <p:sldId id="324" r:id="rId31"/>
    <p:sldId id="325" r:id="rId32"/>
    <p:sldId id="326" r:id="rId33"/>
    <p:sldId id="327" r:id="rId34"/>
    <p:sldId id="328" r:id="rId35"/>
    <p:sldId id="331" r:id="rId36"/>
    <p:sldId id="332" r:id="rId37"/>
    <p:sldId id="400" r:id="rId38"/>
    <p:sldId id="370" r:id="rId39"/>
    <p:sldId id="341" r:id="rId40"/>
    <p:sldId id="342" r:id="rId41"/>
    <p:sldId id="345" r:id="rId42"/>
    <p:sldId id="343" r:id="rId43"/>
    <p:sldId id="346" r:id="rId44"/>
    <p:sldId id="368" r:id="rId45"/>
    <p:sldId id="348" r:id="rId46"/>
    <p:sldId id="402" r:id="rId47"/>
    <p:sldId id="367" r:id="rId48"/>
    <p:sldId id="403" r:id="rId49"/>
    <p:sldId id="418" r:id="rId50"/>
    <p:sldId id="347" r:id="rId51"/>
    <p:sldId id="419" r:id="rId52"/>
    <p:sldId id="420" r:id="rId53"/>
    <p:sldId id="421" r:id="rId54"/>
    <p:sldId id="404" r:id="rId55"/>
    <p:sldId id="405" r:id="rId56"/>
    <p:sldId id="406" r:id="rId57"/>
    <p:sldId id="407" r:id="rId58"/>
    <p:sldId id="408" r:id="rId59"/>
    <p:sldId id="413" r:id="rId60"/>
    <p:sldId id="414" r:id="rId61"/>
    <p:sldId id="415" r:id="rId62"/>
    <p:sldId id="417" r:id="rId63"/>
    <p:sldId id="398" r:id="rId64"/>
    <p:sldId id="369" r:id="rId65"/>
    <p:sldId id="333" r:id="rId66"/>
    <p:sldId id="334" r:id="rId67"/>
    <p:sldId id="336" r:id="rId68"/>
    <p:sldId id="338" r:id="rId69"/>
    <p:sldId id="339" r:id="rId70"/>
    <p:sldId id="337" r:id="rId71"/>
    <p:sldId id="382" r:id="rId72"/>
    <p:sldId id="383" r:id="rId73"/>
    <p:sldId id="384" r:id="rId74"/>
    <p:sldId id="385" r:id="rId75"/>
    <p:sldId id="386" r:id="rId76"/>
    <p:sldId id="349" r:id="rId77"/>
    <p:sldId id="377" r:id="rId78"/>
  </p:sldIdLst>
  <p:sldSz cx="12161838" cy="6858000"/>
  <p:notesSz cx="6858000" cy="9144000"/>
  <p:embeddedFontLst>
    <p:embeddedFont>
      <p:font typeface="Abadi" panose="020B0604020104020204" pitchFamily="34" charset="0"/>
      <p:regular r:id="rId80"/>
    </p:embeddedFont>
    <p:embeddedFont>
      <p:font typeface="Aldhabi" panose="01000000000000000000" pitchFamily="2" charset="-78"/>
      <p:regular r:id="rId81"/>
    </p:embeddedFont>
    <p:embeddedFont>
      <p:font typeface="Anaheim" panose="020B0604020202020204" charset="0"/>
      <p:regular r:id="rId82"/>
      <p:bold r:id="rId83"/>
    </p:embeddedFont>
    <p:embeddedFont>
      <p:font typeface="Angsana New" panose="02020603050405020304" pitchFamily="18" charset="-34"/>
      <p:regular r:id="rId84"/>
      <p:bold r:id="rId85"/>
      <p:italic r:id="rId86"/>
      <p:boldItalic r:id="rId87"/>
    </p:embeddedFont>
    <p:embeddedFont>
      <p:font typeface="Candara Light" panose="020E0502030303020204" pitchFamily="34" charset="0"/>
      <p:regular r:id="rId88"/>
      <p:italic r:id="rId89"/>
    </p:embeddedFont>
    <p:embeddedFont>
      <p:font typeface="Ebrima" panose="02000000000000000000" pitchFamily="2" charset="0"/>
      <p:regular r:id="rId90"/>
      <p:bold r:id="rId91"/>
    </p:embeddedFont>
    <p:embeddedFont>
      <p:font typeface="Georgia Pro Light" panose="02040302050405020303" pitchFamily="18" charset="0"/>
      <p:regular r:id="rId92"/>
      <p:italic r:id="rId93"/>
    </p:embeddedFont>
    <p:embeddedFont>
      <p:font typeface="Hanken Grotesk" panose="020B0604020202020204" charset="0"/>
      <p:regular r:id="rId94"/>
      <p:bold r:id="rId95"/>
      <p:italic r:id="rId96"/>
      <p:boldItalic r:id="rId97"/>
    </p:embeddedFont>
    <p:embeddedFont>
      <p:font typeface="Microsoft Himalaya" panose="01010100010101010101" pitchFamily="2" charset="0"/>
      <p:regular r:id="rId98"/>
    </p:embeddedFont>
    <p:embeddedFont>
      <p:font typeface="Microsoft YaHei Light" panose="020B0502040204020203" pitchFamily="34" charset="-122"/>
      <p:regular r:id="rId99"/>
    </p:embeddedFont>
    <p:embeddedFont>
      <p:font typeface="Montserrat" panose="00000500000000000000" pitchFamily="2" charset="0"/>
      <p:regular r:id="rId100"/>
      <p:bold r:id="rId101"/>
      <p:italic r:id="rId102"/>
      <p:boldItalic r:id="rId103"/>
    </p:embeddedFont>
    <p:embeddedFont>
      <p:font typeface="Montserrat Black" panose="00000A00000000000000" pitchFamily="2" charset="0"/>
      <p:bold r:id="rId104"/>
      <p:boldItalic r:id="rId105"/>
    </p:embeddedFont>
    <p:embeddedFont>
      <p:font typeface="Montserrat Light" panose="00000400000000000000" pitchFamily="2" charset="0"/>
      <p:regular r:id="rId106"/>
      <p:italic r:id="rId107"/>
    </p:embeddedFont>
    <p:embeddedFont>
      <p:font typeface="Poor Richard" panose="02080502050505020702" pitchFamily="18" charset="0"/>
      <p:regular r:id="rId108"/>
    </p:embeddedFont>
    <p:embeddedFont>
      <p:font typeface="Raleway Black" pitchFamily="2" charset="0"/>
      <p:bold r:id="rId109"/>
      <p:boldItalic r:id="rId110"/>
    </p:embeddedFont>
    <p:embeddedFont>
      <p:font typeface="Raleway ExtraBold" pitchFamily="2" charset="0"/>
      <p:bold r:id="rId111"/>
      <p:boldItalic r:id="rId112"/>
    </p:embeddedFont>
    <p:embeddedFont>
      <p:font typeface="Roboto Condensed Light" panose="02000000000000000000" pitchFamily="2" charset="0"/>
      <p:regular r:id="rId113"/>
      <p: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747775"/>
          </p15:clr>
        </p15:guide>
        <p15:guide id="2" pos="3831"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C245E"/>
    <a:srgbClr val="6859BF"/>
    <a:srgbClr val="37F1FF"/>
    <a:srgbClr val="00B6C4"/>
    <a:srgbClr val="61F4FF"/>
    <a:srgbClr val="4B4B4B"/>
    <a:srgbClr val="848484"/>
    <a:srgbClr val="CDCDCD"/>
    <a:srgbClr val="5EE1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106138-3388-48EE-86E4-3E1889E023D2}">
  <a:tblStyle styleId="{09106138-3388-48EE-86E4-3E1889E023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BF4A7A5-734E-4444-9DC4-6101ACEC881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94660"/>
  </p:normalViewPr>
  <p:slideViewPr>
    <p:cSldViewPr snapToGrid="0">
      <p:cViewPr varScale="1">
        <p:scale>
          <a:sx n="76" d="100"/>
          <a:sy n="76" d="100"/>
        </p:scale>
        <p:origin x="706" y="53"/>
      </p:cViewPr>
      <p:guideLst>
        <p:guide orient="horz" pos="2160"/>
        <p:guide pos="383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12" Type="http://schemas.openxmlformats.org/officeDocument/2006/relationships/font" Target="fonts/font33.fntdata"/><Relationship Id="rId16" Type="http://schemas.openxmlformats.org/officeDocument/2006/relationships/slide" Target="slides/slide15.xml"/><Relationship Id="rId107" Type="http://schemas.openxmlformats.org/officeDocument/2006/relationships/font" Target="fonts/font2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font" Target="fonts/font23.fntdata"/><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4.fntdata"/><Relationship Id="rId118" Type="http://schemas.openxmlformats.org/officeDocument/2006/relationships/tableStyles" Target="tableStyles.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4.fntdata"/><Relationship Id="rId108" Type="http://schemas.openxmlformats.org/officeDocument/2006/relationships/font" Target="fonts/font2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110" Type="http://schemas.openxmlformats.org/officeDocument/2006/relationships/font" Target="fonts/font31.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105"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4.fntdata"/><Relationship Id="rId88" Type="http://schemas.openxmlformats.org/officeDocument/2006/relationships/font" Target="fonts/font9.fntdata"/><Relationship Id="rId111" Type="http://schemas.openxmlformats.org/officeDocument/2006/relationships/font" Target="fonts/font3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64323066283581"/>
          <c:y val="0.12058175880826402"/>
          <c:w val="0.88328655586433569"/>
          <c:h val="0.78132600812430708"/>
        </c:manualLayout>
      </c:layout>
      <c:barChart>
        <c:barDir val="col"/>
        <c:grouping val="clustered"/>
        <c:varyColors val="0"/>
        <c:ser>
          <c:idx val="0"/>
          <c:order val="0"/>
          <c:spPr>
            <a:solidFill>
              <a:schemeClr val="bg2">
                <a:lumMod val="25000"/>
                <a:lumOff val="75000"/>
              </a:schemeClr>
            </a:solidFill>
            <a:ln>
              <a:noFill/>
            </a:ln>
            <a:effectLst/>
          </c:spPr>
          <c:invertIfNegative val="0"/>
          <c:dPt>
            <c:idx val="1"/>
            <c:invertIfNegative val="0"/>
            <c:bubble3D val="0"/>
            <c:spPr>
              <a:solidFill>
                <a:srgbClr val="6859BF"/>
              </a:solidFill>
              <a:ln>
                <a:noFill/>
              </a:ln>
              <a:effectLst/>
            </c:spPr>
            <c:extLst>
              <c:ext xmlns:c16="http://schemas.microsoft.com/office/drawing/2014/chart" uri="{C3380CC4-5D6E-409C-BE32-E72D297353CC}">
                <c16:uniqueId val="{00000005-AA76-46B8-ACD8-A6A4B18C55C6}"/>
              </c:ext>
            </c:extLst>
          </c:dPt>
          <c:dPt>
            <c:idx val="2"/>
            <c:invertIfNegative val="0"/>
            <c:bubble3D val="0"/>
            <c:spPr>
              <a:solidFill>
                <a:srgbClr val="2C245E"/>
              </a:solidFill>
              <a:ln>
                <a:noFill/>
              </a:ln>
              <a:effectLst/>
            </c:spPr>
            <c:extLst>
              <c:ext xmlns:c16="http://schemas.microsoft.com/office/drawing/2014/chart" uri="{C3380CC4-5D6E-409C-BE32-E72D297353CC}">
                <c16:uniqueId val="{00000006-AA76-46B8-ACD8-A6A4B18C55C6}"/>
              </c:ext>
            </c:extLst>
          </c:dPt>
          <c:dLbls>
            <c:dLbl>
              <c:idx val="0"/>
              <c:tx>
                <c:rich>
                  <a:bodyPr rot="0" spcFirstLastPara="1" vertOverflow="clip" horzOverflow="clip" vert="horz" wrap="square" lIns="38100" tIns="19050" rIns="38100" bIns="19050" anchor="ctr" anchorCtr="1">
                    <a:noAutofit/>
                  </a:bodyPr>
                  <a:lstStyle/>
                  <a:p>
                    <a:pPr>
                      <a:defRPr sz="1064" b="0" i="0" u="none" strike="noStrike" kern="1200" baseline="0">
                        <a:solidFill>
                          <a:schemeClr val="bg1">
                            <a:lumMod val="20000"/>
                            <a:lumOff val="80000"/>
                          </a:schemeClr>
                        </a:solidFill>
                        <a:latin typeface="+mn-lt"/>
                        <a:ea typeface="+mn-ea"/>
                        <a:cs typeface="+mn-cs"/>
                      </a:defRPr>
                    </a:pPr>
                    <a:fld id="{F7DD6D9A-B1C9-4C89-A8D6-489C2E92DA03}" type="VALUE">
                      <a:rPr lang="en-US" sz="2800"/>
                      <a:pPr>
                        <a:defRPr>
                          <a:solidFill>
                            <a:schemeClr val="bg1">
                              <a:lumMod val="20000"/>
                              <a:lumOff val="80000"/>
                            </a:schemeClr>
                          </a:solidFill>
                        </a:defRPr>
                      </a:pPr>
                      <a:t>[VALUE]</a:t>
                    </a:fld>
                    <a:endParaRPr lang="en-US"/>
                  </a:p>
                </c:rich>
              </c:tx>
              <c:spPr>
                <a:noFill/>
                <a:ln>
                  <a:noFill/>
                </a:ln>
                <a:effectLst/>
              </c:spPr>
              <c:txPr>
                <a:bodyPr rot="0" spcFirstLastPara="1" vertOverflow="clip" horzOverflow="clip" vert="horz" wrap="square" lIns="38100" tIns="19050" rIns="38100" bIns="19050" anchor="ctr" anchorCtr="1">
                  <a:noAutofit/>
                </a:bodyPr>
                <a:lstStyle/>
                <a:p>
                  <a:pPr>
                    <a:defRPr sz="1064" b="0" i="0" u="none" strike="noStrike" kern="1200" baseline="0">
                      <a:solidFill>
                        <a:schemeClr val="bg1">
                          <a:lumMod val="20000"/>
                          <a:lumOff val="8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414285130832094"/>
                      <c:h val="0.10023559111572664"/>
                    </c:manualLayout>
                  </c15:layout>
                  <c15:dlblFieldTable/>
                  <c15:showDataLabelsRange val="0"/>
                </c:ext>
                <c:ext xmlns:c16="http://schemas.microsoft.com/office/drawing/2014/chart" uri="{C3380CC4-5D6E-409C-BE32-E72D297353CC}">
                  <c16:uniqueId val="{00000004-AA76-46B8-ACD8-A6A4B18C55C6}"/>
                </c:ext>
              </c:extLst>
            </c:dLbl>
            <c:dLbl>
              <c:idx val="1"/>
              <c:tx>
                <c:rich>
                  <a:bodyPr rot="0" spcFirstLastPara="1" vertOverflow="clip" horzOverflow="clip" vert="horz" wrap="square" lIns="38100" tIns="19050" rIns="38100" bIns="19050" anchor="ctr" anchorCtr="1">
                    <a:noAutofit/>
                  </a:bodyPr>
                  <a:lstStyle/>
                  <a:p>
                    <a:pPr>
                      <a:defRPr sz="1064" b="0" i="0" u="none" strike="noStrike" kern="1200" baseline="0">
                        <a:solidFill>
                          <a:schemeClr val="bg1">
                            <a:lumMod val="20000"/>
                            <a:lumOff val="80000"/>
                          </a:schemeClr>
                        </a:solidFill>
                        <a:latin typeface="+mn-lt"/>
                        <a:ea typeface="+mn-ea"/>
                        <a:cs typeface="+mn-cs"/>
                      </a:defRPr>
                    </a:pPr>
                    <a:fld id="{E8510F60-107D-4763-A402-536ABEA240B9}" type="VALUE">
                      <a:rPr lang="en-US" sz="2800"/>
                      <a:pPr>
                        <a:defRPr>
                          <a:solidFill>
                            <a:schemeClr val="bg1">
                              <a:lumMod val="20000"/>
                              <a:lumOff val="80000"/>
                            </a:schemeClr>
                          </a:solidFill>
                        </a:defRPr>
                      </a:pPr>
                      <a:t>[VALUE]</a:t>
                    </a:fld>
                    <a:endParaRPr lang="en-US"/>
                  </a:p>
                </c:rich>
              </c:tx>
              <c:spPr>
                <a:noFill/>
                <a:ln>
                  <a:noFill/>
                </a:ln>
                <a:effectLst/>
              </c:spPr>
              <c:txPr>
                <a:bodyPr rot="0" spcFirstLastPara="1" vertOverflow="clip" horzOverflow="clip" vert="horz" wrap="square" lIns="38100" tIns="19050" rIns="38100" bIns="19050" anchor="ctr" anchorCtr="1">
                  <a:noAutofit/>
                </a:bodyPr>
                <a:lstStyle/>
                <a:p>
                  <a:pPr>
                    <a:defRPr sz="1064" b="0" i="0" u="none" strike="noStrike" kern="1200" baseline="0">
                      <a:solidFill>
                        <a:schemeClr val="bg1">
                          <a:lumMod val="20000"/>
                          <a:lumOff val="8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914156150373346"/>
                      <c:h val="7.5701266809791057E-2"/>
                    </c:manualLayout>
                  </c15:layout>
                  <c15:dlblFieldTable/>
                  <c15:showDataLabelsRange val="0"/>
                </c:ext>
                <c:ext xmlns:c16="http://schemas.microsoft.com/office/drawing/2014/chart" uri="{C3380CC4-5D6E-409C-BE32-E72D297353CC}">
                  <c16:uniqueId val="{00000005-AA76-46B8-ACD8-A6A4B18C55C6}"/>
                </c:ext>
              </c:extLst>
            </c:dLbl>
            <c:dLbl>
              <c:idx val="2"/>
              <c:layout>
                <c:manualLayout>
                  <c:x val="0"/>
                  <c:y val="3.3319422547296883E-2"/>
                </c:manualLayout>
              </c:layout>
              <c:tx>
                <c:rich>
                  <a:bodyPr rot="0" spcFirstLastPara="1" vertOverflow="clip" horzOverflow="clip" vert="horz" wrap="square" lIns="38100" tIns="19050" rIns="38100" bIns="19050" anchor="ctr" anchorCtr="1">
                    <a:noAutofit/>
                  </a:bodyPr>
                  <a:lstStyle/>
                  <a:p>
                    <a:pPr>
                      <a:defRPr sz="1064" b="0" i="0" u="none" strike="noStrike" kern="1200" baseline="0">
                        <a:solidFill>
                          <a:schemeClr val="bg1">
                            <a:lumMod val="20000"/>
                            <a:lumOff val="80000"/>
                          </a:schemeClr>
                        </a:solidFill>
                        <a:latin typeface="+mn-lt"/>
                        <a:ea typeface="+mn-ea"/>
                        <a:cs typeface="+mn-cs"/>
                      </a:defRPr>
                    </a:pPr>
                    <a:fld id="{1A890EA0-3949-4C25-9F3F-9DD2F6EA0075}" type="VALUE">
                      <a:rPr lang="en-US" sz="2800" smtClean="0">
                        <a:solidFill>
                          <a:schemeClr val="bg1">
                            <a:lumMod val="20000"/>
                            <a:lumOff val="80000"/>
                          </a:schemeClr>
                        </a:solidFill>
                      </a:rPr>
                      <a:pPr>
                        <a:defRPr>
                          <a:solidFill>
                            <a:schemeClr val="bg1">
                              <a:lumMod val="20000"/>
                              <a:lumOff val="80000"/>
                            </a:schemeClr>
                          </a:solidFill>
                        </a:defRPr>
                      </a:pPr>
                      <a:t>[VALUE]</a:t>
                    </a:fld>
                    <a:endParaRPr lang="en-US"/>
                  </a:p>
                </c:rich>
              </c:tx>
              <c:spPr>
                <a:noFill/>
                <a:ln>
                  <a:noFill/>
                </a:ln>
                <a:effectLst/>
              </c:spPr>
              <c:txPr>
                <a:bodyPr rot="0" spcFirstLastPara="1" vertOverflow="clip" horzOverflow="clip" vert="horz" wrap="square" lIns="38100" tIns="19050" rIns="38100" bIns="19050" anchor="ctr" anchorCtr="1">
                  <a:noAutofit/>
                </a:bodyPr>
                <a:lstStyle/>
                <a:p>
                  <a:pPr>
                    <a:defRPr sz="1064" b="0" i="0" u="none" strike="noStrike" kern="1200" baseline="0">
                      <a:solidFill>
                        <a:schemeClr val="bg1">
                          <a:lumMod val="20000"/>
                          <a:lumOff val="8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405690653008206"/>
                      <c:h val="0.1119532597589178"/>
                    </c:manualLayout>
                  </c15:layout>
                  <c15:dlblFieldTable/>
                  <c15:showDataLabelsRange val="0"/>
                </c:ext>
                <c:ext xmlns:c16="http://schemas.microsoft.com/office/drawing/2014/chart" uri="{C3380CC4-5D6E-409C-BE32-E72D297353CC}">
                  <c16:uniqueId val="{00000006-AA76-46B8-ACD8-A6A4B18C55C6}"/>
                </c:ext>
              </c:extLst>
            </c:dLbl>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bg1">
                        <a:lumMod val="20000"/>
                        <a:lumOff val="8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EASY</c:v>
                </c:pt>
                <c:pt idx="1">
                  <c:v>MEDIUM</c:v>
                </c:pt>
                <c:pt idx="2">
                  <c:v>HARD</c:v>
                </c:pt>
              </c:strCache>
            </c:strRef>
          </c:cat>
          <c:val>
            <c:numRef>
              <c:f>Sheet1!$B$2:$B$4</c:f>
              <c:numCache>
                <c:formatCode>0%</c:formatCode>
                <c:ptCount val="3"/>
                <c:pt idx="0">
                  <c:v>0.94</c:v>
                </c:pt>
                <c:pt idx="1">
                  <c:v>0.92</c:v>
                </c:pt>
                <c:pt idx="2">
                  <c:v>0.81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detection accuracy </c:v>
                      </c:pt>
                    </c:strCache>
                  </c:strRef>
                </c15:tx>
              </c15:filteredSeriesTitle>
            </c:ext>
            <c:ext xmlns:c16="http://schemas.microsoft.com/office/drawing/2014/chart" uri="{C3380CC4-5D6E-409C-BE32-E72D297353CC}">
              <c16:uniqueId val="{00000000-AA76-46B8-ACD8-A6A4B18C55C6}"/>
            </c:ext>
          </c:extLst>
        </c:ser>
        <c:dLbls>
          <c:dLblPos val="outEnd"/>
          <c:showLegendKey val="0"/>
          <c:showVal val="1"/>
          <c:showCatName val="0"/>
          <c:showSerName val="0"/>
          <c:showPercent val="0"/>
          <c:showBubbleSize val="0"/>
        </c:dLbls>
        <c:gapWidth val="26"/>
        <c:overlap val="-70"/>
        <c:axId val="1549335615"/>
        <c:axId val="1445112303"/>
      </c:barChart>
      <c:catAx>
        <c:axId val="1549335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 spcFirstLastPara="1" vertOverflow="ellipsis"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445112303"/>
        <c:crosses val="autoZero"/>
        <c:auto val="0"/>
        <c:lblAlgn val="ctr"/>
        <c:lblOffset val="100"/>
        <c:noMultiLvlLbl val="0"/>
      </c:catAx>
      <c:valAx>
        <c:axId val="1445112303"/>
        <c:scaling>
          <c:orientation val="minMax"/>
        </c:scaling>
        <c:delete val="0"/>
        <c:axPos val="l"/>
        <c:majorGridlines>
          <c:spPr>
            <a:ln w="9525" cap="flat" cmpd="sng" algn="ctr">
              <a:noFill/>
              <a:round/>
            </a:ln>
            <a:effectLst/>
          </c:spPr>
        </c:majorGridlines>
        <c:numFmt formatCode="0%"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493356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B30211-E460-4A0F-A997-DA63B6024F08}"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7186AC6B-1986-40BC-A056-F31F746E3B9A}">
      <dgm:prSet/>
      <dgm:spPr>
        <a:xfrm>
          <a:off x="0" y="0"/>
          <a:ext cx="7521761" cy="794120"/>
        </a:xfrm>
        <a:prstGeom prst="roundRect">
          <a:avLst>
            <a:gd name="adj" fmla="val 10000"/>
          </a:avLst>
        </a:prstGeom>
        <a:solidFill>
          <a:srgbClr val="5E5CA2">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b="0" dirty="0">
              <a:solidFill>
                <a:schemeClr val="accent4"/>
              </a:solidFill>
            </a:rPr>
            <a:t>Camera Activation and Frame Capture</a:t>
          </a:r>
          <a:endParaRPr lang="en-US" b="0" dirty="0">
            <a:solidFill>
              <a:schemeClr val="accent4"/>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dgm:t>
    </dgm:pt>
    <dgm:pt modelId="{5DAED656-2630-4A24-8A4E-874239F24405}" type="parTrans" cxnId="{39EB5F04-1AB9-4341-ADC5-E0786B5E5A8B}">
      <dgm:prSet/>
      <dgm:spPr/>
      <dgm:t>
        <a:bodyPr/>
        <a:lstStyle/>
        <a:p>
          <a:endParaRPr lang="en-US"/>
        </a:p>
      </dgm:t>
    </dgm:pt>
    <dgm:pt modelId="{FCF01179-97B3-46E2-BC31-094E66CF8EE8}" type="sibTrans" cxnId="{39EB5F04-1AB9-4341-ADC5-E0786B5E5A8B}">
      <dgm:prSet/>
      <dgm:spPr>
        <a:xfrm>
          <a:off x="7005582" y="580149"/>
          <a:ext cx="516178" cy="516178"/>
        </a:xfrm>
        <a:prstGeom prst="downArrow">
          <a:avLst>
            <a:gd name="adj1" fmla="val 55000"/>
            <a:gd name="adj2" fmla="val 45000"/>
          </a:avLst>
        </a:prstGeom>
        <a:solidFill>
          <a:srgbClr val="5E5CA2">
            <a:tint val="40000"/>
            <a:alpha val="90000"/>
            <a:hueOff val="0"/>
            <a:satOff val="0"/>
            <a:lumOff val="0"/>
            <a:alphaOff val="0"/>
          </a:srgbClr>
        </a:solidFill>
        <a:ln w="12700" cap="flat" cmpd="sng" algn="ctr">
          <a:solidFill>
            <a:srgbClr val="5E5CA2">
              <a:tint val="40000"/>
              <a:alpha val="90000"/>
              <a:hueOff val="0"/>
              <a:satOff val="0"/>
              <a:lumOff val="0"/>
              <a:alphaOff val="0"/>
            </a:srgbClr>
          </a:solidFill>
          <a:prstDash val="solid"/>
          <a:miter lim="800000"/>
        </a:ln>
        <a:effectLst/>
      </dgm:spPr>
      <dgm:t>
        <a:bodyPr/>
        <a:lstStyle/>
        <a:p>
          <a:pPr>
            <a:buNone/>
          </a:pPr>
          <a:endParaRPr lang="en-US">
            <a:solidFill>
              <a:srgbClr val="32363F">
                <a:hueOff val="0"/>
                <a:satOff val="0"/>
                <a:lumOff val="0"/>
                <a:alphaOff val="0"/>
              </a:srgbClr>
            </a:solidFill>
            <a:latin typeface="Calibri Light"/>
            <a:ea typeface="+mn-ea"/>
            <a:cs typeface="+mn-cs"/>
          </a:endParaRPr>
        </a:p>
      </dgm:t>
    </dgm:pt>
    <dgm:pt modelId="{A8D1B38F-E8CA-439F-91B7-BE9E7AECBEFF}">
      <dgm:prSet custT="1"/>
      <dgm:spPr>
        <a:xfrm>
          <a:off x="561689" y="904414"/>
          <a:ext cx="7521761" cy="794120"/>
        </a:xfrm>
        <a:prstGeom prst="roundRect">
          <a:avLst>
            <a:gd name="adj" fmla="val 10000"/>
          </a:avLst>
        </a:prstGeom>
        <a:solidFill>
          <a:srgbClr val="5268A5">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sz="2400" b="0" dirty="0">
              <a:solidFill>
                <a:schemeClr val="accent4"/>
              </a:solidFill>
            </a:rPr>
            <a:t>Face Recognition using FaceNet Embedding</a:t>
          </a:r>
          <a:endParaRPr lang="en-US" sz="2400" b="0" dirty="0">
            <a:solidFill>
              <a:schemeClr val="accent4"/>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dgm:t>
    </dgm:pt>
    <dgm:pt modelId="{4415B37A-909B-469D-BA7E-9479B82E147E}" type="parTrans" cxnId="{7BAC616C-7598-4122-81A1-AF4C933EA4DC}">
      <dgm:prSet/>
      <dgm:spPr/>
      <dgm:t>
        <a:bodyPr/>
        <a:lstStyle/>
        <a:p>
          <a:endParaRPr lang="en-US"/>
        </a:p>
      </dgm:t>
    </dgm:pt>
    <dgm:pt modelId="{DDCC33A3-432A-441A-9117-C469B5D07E9D}" type="sibTrans" cxnId="{7BAC616C-7598-4122-81A1-AF4C933EA4DC}">
      <dgm:prSet/>
      <dgm:spPr>
        <a:xfrm>
          <a:off x="7567272" y="1484563"/>
          <a:ext cx="516178" cy="516178"/>
        </a:xfrm>
        <a:prstGeom prst="downArrow">
          <a:avLst>
            <a:gd name="adj1" fmla="val 55000"/>
            <a:gd name="adj2" fmla="val 45000"/>
          </a:avLst>
        </a:prstGeom>
        <a:solidFill>
          <a:srgbClr val="5268A5">
            <a:tint val="40000"/>
            <a:alpha val="90000"/>
            <a:hueOff val="0"/>
            <a:satOff val="0"/>
            <a:lumOff val="0"/>
            <a:alphaOff val="0"/>
          </a:srgbClr>
        </a:solidFill>
        <a:ln w="12700" cap="flat" cmpd="sng" algn="ctr">
          <a:solidFill>
            <a:srgbClr val="5268A5">
              <a:tint val="40000"/>
              <a:alpha val="90000"/>
              <a:hueOff val="0"/>
              <a:satOff val="0"/>
              <a:lumOff val="0"/>
              <a:alphaOff val="0"/>
            </a:srgbClr>
          </a:solidFill>
          <a:prstDash val="solid"/>
          <a:miter lim="800000"/>
        </a:ln>
        <a:effectLst/>
      </dgm:spPr>
      <dgm:t>
        <a:bodyPr/>
        <a:lstStyle/>
        <a:p>
          <a:pPr>
            <a:buNone/>
          </a:pPr>
          <a:endParaRPr lang="en-US">
            <a:solidFill>
              <a:srgbClr val="32363F">
                <a:hueOff val="0"/>
                <a:satOff val="0"/>
                <a:lumOff val="0"/>
                <a:alphaOff val="0"/>
              </a:srgbClr>
            </a:solidFill>
            <a:latin typeface="Calibri Light"/>
            <a:ea typeface="+mn-ea"/>
            <a:cs typeface="+mn-cs"/>
          </a:endParaRPr>
        </a:p>
      </dgm:t>
    </dgm:pt>
    <dgm:pt modelId="{8D0CB6AA-C8B4-4732-A8BF-A48D48B91386}">
      <dgm:prSet/>
      <dgm:spPr>
        <a:xfrm>
          <a:off x="1685069" y="2713244"/>
          <a:ext cx="7521761" cy="794120"/>
        </a:xfrm>
        <a:solidFill>
          <a:srgbClr val="1891AB">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r>
            <a:rPr lang="en-US" dirty="0">
              <a:solidFill>
                <a:schemeClr val="tx1"/>
              </a:solidFill>
            </a:rPr>
            <a:t>Session Matching (Date, Time &amp; Subject Validation)</a:t>
          </a:r>
          <a:endParaRPr lang="en-US"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dgm:t>
    </dgm:pt>
    <dgm:pt modelId="{CAEF8EF2-02BE-4E4E-A3F7-FC4FC1DDDB99}" type="parTrans" cxnId="{BBED8592-243D-4FD1-9D14-790E5FCAD1F7}">
      <dgm:prSet/>
      <dgm:spPr/>
      <dgm:t>
        <a:bodyPr/>
        <a:lstStyle/>
        <a:p>
          <a:endParaRPr lang="en-US"/>
        </a:p>
      </dgm:t>
    </dgm:pt>
    <dgm:pt modelId="{DFDE3640-986E-4E02-9B89-1BF5CF6C0770}" type="sibTrans" cxnId="{BBED8592-243D-4FD1-9D14-790E5FCAD1F7}">
      <dgm:prSet/>
      <dgm:spPr>
        <a:xfrm>
          <a:off x="8128962" y="2375743"/>
          <a:ext cx="516178" cy="516178"/>
        </a:xfrm>
        <a:prstGeom prst="downArrow">
          <a:avLst>
            <a:gd name="adj1" fmla="val 55000"/>
            <a:gd name="adj2" fmla="val 45000"/>
          </a:avLst>
        </a:prstGeom>
        <a:solidFill>
          <a:srgbClr val="4276AA">
            <a:tint val="40000"/>
            <a:alpha val="90000"/>
            <a:hueOff val="0"/>
            <a:satOff val="0"/>
            <a:lumOff val="0"/>
            <a:alphaOff val="0"/>
          </a:srgbClr>
        </a:solidFill>
        <a:ln w="12700" cap="flat" cmpd="sng" algn="ctr">
          <a:solidFill>
            <a:srgbClr val="4276AA">
              <a:tint val="40000"/>
              <a:alpha val="90000"/>
              <a:hueOff val="0"/>
              <a:satOff val="0"/>
              <a:lumOff val="0"/>
              <a:alphaOff val="0"/>
            </a:srgbClr>
          </a:solidFill>
          <a:prstDash val="solid"/>
          <a:miter lim="800000"/>
        </a:ln>
        <a:effectLst/>
      </dgm:spPr>
      <dgm:t>
        <a:bodyPr/>
        <a:lstStyle/>
        <a:p>
          <a:pPr>
            <a:buNone/>
          </a:pPr>
          <a:endParaRPr lang="en-US">
            <a:solidFill>
              <a:srgbClr val="32363F">
                <a:hueOff val="0"/>
                <a:satOff val="0"/>
                <a:lumOff val="0"/>
                <a:alphaOff val="0"/>
              </a:srgbClr>
            </a:solidFill>
            <a:latin typeface="Calibri Light"/>
            <a:ea typeface="+mn-ea"/>
            <a:cs typeface="+mn-cs"/>
          </a:endParaRPr>
        </a:p>
      </dgm:t>
    </dgm:pt>
    <dgm:pt modelId="{CB0774DF-CC78-4B1C-8960-10AA6B5AF9E0}">
      <dgm:prSet/>
      <dgm:spPr>
        <a:xfrm>
          <a:off x="2246759" y="3617659"/>
          <a:ext cx="7521761" cy="794120"/>
        </a:xfrm>
        <a:prstGeom prst="roundRect">
          <a:avLst>
            <a:gd name="adj" fmla="val 10000"/>
          </a:avLst>
        </a:prstGeom>
        <a:solidFill>
          <a:srgbClr val="00A09D">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r>
            <a:rPr lang="en-US" b="0" dirty="0">
              <a:solidFill>
                <a:schemeClr val="tx1"/>
              </a:solidFill>
              <a:latin typeface="+mn-lt"/>
              <a:ea typeface="Roboto Condensed Light" panose="02000000000000000000" pitchFamily="2" charset="0"/>
              <a:cs typeface="Roboto Condensed Light" panose="02000000000000000000" pitchFamily="2" charset="0"/>
            </a:rPr>
            <a:t>Display Change to Instructor and Student</a:t>
          </a:r>
        </a:p>
      </dgm:t>
    </dgm:pt>
    <dgm:pt modelId="{C7C43F1D-48B6-4C83-AB9E-7716C5CAC35B}" type="parTrans" cxnId="{B40F3F8A-CEA5-4737-9EB6-7B49197D0323}">
      <dgm:prSet/>
      <dgm:spPr/>
      <dgm:t>
        <a:bodyPr/>
        <a:lstStyle/>
        <a:p>
          <a:endParaRPr lang="en-US"/>
        </a:p>
      </dgm:t>
    </dgm:pt>
    <dgm:pt modelId="{D6E5FD52-2AB5-4C93-89B4-09DC8392556A}" type="sibTrans" cxnId="{B40F3F8A-CEA5-4737-9EB6-7B49197D0323}">
      <dgm:prSet/>
      <dgm:spPr/>
      <dgm:t>
        <a:bodyPr/>
        <a:lstStyle/>
        <a:p>
          <a:endParaRPr lang="en-US"/>
        </a:p>
      </dgm:t>
    </dgm:pt>
    <dgm:pt modelId="{4B8A0C88-423D-4739-B414-670351E5D355}">
      <dgm:prSet/>
      <dgm:spPr>
        <a:xfrm>
          <a:off x="1685069" y="2713244"/>
          <a:ext cx="7521761" cy="794120"/>
        </a:xfrm>
        <a:prstGeom prst="roundRect">
          <a:avLst>
            <a:gd name="adj" fmla="val 10000"/>
          </a:avLst>
        </a:prstGeom>
        <a:solidFill>
          <a:srgbClr val="1891AB">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r>
            <a:rPr lang="en-US" dirty="0">
              <a:solidFill>
                <a:schemeClr val="tx1"/>
              </a:solidFill>
            </a:rPr>
            <a:t>Attendance Recording in the Database</a:t>
          </a:r>
          <a:endParaRPr lang="en-US"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dgm:t>
    </dgm:pt>
    <dgm:pt modelId="{B2E51F90-7F89-4EAC-8476-4C980DC8E4B4}" type="sibTrans" cxnId="{BC590692-D05B-47A0-AF35-2B84CEF22F3E}">
      <dgm:prSet/>
      <dgm:spPr>
        <a:xfrm>
          <a:off x="8690652" y="3288981"/>
          <a:ext cx="516178" cy="516178"/>
        </a:xfrm>
        <a:prstGeom prst="downArrow">
          <a:avLst>
            <a:gd name="adj1" fmla="val 55000"/>
            <a:gd name="adj2" fmla="val 45000"/>
          </a:avLst>
        </a:prstGeom>
        <a:solidFill>
          <a:srgbClr val="1891AB">
            <a:tint val="40000"/>
            <a:alpha val="90000"/>
            <a:hueOff val="0"/>
            <a:satOff val="0"/>
            <a:lumOff val="0"/>
            <a:alphaOff val="0"/>
          </a:srgbClr>
        </a:solidFill>
        <a:ln w="12700" cap="flat" cmpd="sng" algn="ctr">
          <a:solidFill>
            <a:srgbClr val="1891AB">
              <a:tint val="40000"/>
              <a:alpha val="90000"/>
              <a:hueOff val="0"/>
              <a:satOff val="0"/>
              <a:lumOff val="0"/>
              <a:alphaOff val="0"/>
            </a:srgbClr>
          </a:solidFill>
          <a:prstDash val="solid"/>
          <a:miter lim="800000"/>
        </a:ln>
        <a:effectLst/>
      </dgm:spPr>
      <dgm:t>
        <a:bodyPr/>
        <a:lstStyle/>
        <a:p>
          <a:pPr>
            <a:buNone/>
          </a:pPr>
          <a:endParaRPr lang="en-US">
            <a:solidFill>
              <a:srgbClr val="32363F">
                <a:hueOff val="0"/>
                <a:satOff val="0"/>
                <a:lumOff val="0"/>
                <a:alphaOff val="0"/>
              </a:srgbClr>
            </a:solidFill>
            <a:latin typeface="Calibri Light"/>
            <a:ea typeface="+mn-ea"/>
            <a:cs typeface="+mn-cs"/>
          </a:endParaRPr>
        </a:p>
      </dgm:t>
    </dgm:pt>
    <dgm:pt modelId="{057F1082-2275-4730-BE86-80FD1951AA17}" type="parTrans" cxnId="{BC590692-D05B-47A0-AF35-2B84CEF22F3E}">
      <dgm:prSet/>
      <dgm:spPr/>
      <dgm:t>
        <a:bodyPr/>
        <a:lstStyle/>
        <a:p>
          <a:endParaRPr lang="en-US"/>
        </a:p>
      </dgm:t>
    </dgm:pt>
    <dgm:pt modelId="{B97DE440-0511-4F44-8676-EB47567C1726}" type="pres">
      <dgm:prSet presAssocID="{3BB30211-E460-4A0F-A997-DA63B6024F08}" presName="outerComposite" presStyleCnt="0">
        <dgm:presLayoutVars>
          <dgm:chMax val="5"/>
          <dgm:dir/>
          <dgm:resizeHandles val="exact"/>
        </dgm:presLayoutVars>
      </dgm:prSet>
      <dgm:spPr/>
    </dgm:pt>
    <dgm:pt modelId="{9B483DF9-304F-447D-B7F8-2343275A0CDF}" type="pres">
      <dgm:prSet presAssocID="{3BB30211-E460-4A0F-A997-DA63B6024F08}" presName="dummyMaxCanvas" presStyleCnt="0">
        <dgm:presLayoutVars/>
      </dgm:prSet>
      <dgm:spPr/>
    </dgm:pt>
    <dgm:pt modelId="{B33C1971-D0BD-45EE-94F0-C8FBEA13CDE1}" type="pres">
      <dgm:prSet presAssocID="{3BB30211-E460-4A0F-A997-DA63B6024F08}" presName="FiveNodes_1" presStyleLbl="node1" presStyleIdx="0" presStyleCnt="5">
        <dgm:presLayoutVars>
          <dgm:bulletEnabled val="1"/>
        </dgm:presLayoutVars>
      </dgm:prSet>
      <dgm:spPr/>
    </dgm:pt>
    <dgm:pt modelId="{FF482D47-0DE6-439E-962E-F6E4515A35D7}" type="pres">
      <dgm:prSet presAssocID="{3BB30211-E460-4A0F-A997-DA63B6024F08}" presName="FiveNodes_2" presStyleLbl="node1" presStyleIdx="1" presStyleCnt="5">
        <dgm:presLayoutVars>
          <dgm:bulletEnabled val="1"/>
        </dgm:presLayoutVars>
      </dgm:prSet>
      <dgm:spPr/>
    </dgm:pt>
    <dgm:pt modelId="{70099269-E0D1-4C55-A1FF-B1A9D559D061}" type="pres">
      <dgm:prSet presAssocID="{3BB30211-E460-4A0F-A997-DA63B6024F08}" presName="FiveNodes_3" presStyleLbl="node1" presStyleIdx="2" presStyleCnt="5">
        <dgm:presLayoutVars>
          <dgm:bulletEnabled val="1"/>
        </dgm:presLayoutVars>
      </dgm:prSet>
      <dgm:spPr>
        <a:prstGeom prst="roundRect">
          <a:avLst>
            <a:gd name="adj" fmla="val 10000"/>
          </a:avLst>
        </a:prstGeom>
      </dgm:spPr>
    </dgm:pt>
    <dgm:pt modelId="{1C08CC47-5590-499E-9118-F19E0DEB5072}" type="pres">
      <dgm:prSet presAssocID="{3BB30211-E460-4A0F-A997-DA63B6024F08}" presName="FiveNodes_4" presStyleLbl="node1" presStyleIdx="3" presStyleCnt="5">
        <dgm:presLayoutVars>
          <dgm:bulletEnabled val="1"/>
        </dgm:presLayoutVars>
      </dgm:prSet>
      <dgm:spPr/>
    </dgm:pt>
    <dgm:pt modelId="{82680F49-7E26-49EB-908A-B19BE9CD8E05}" type="pres">
      <dgm:prSet presAssocID="{3BB30211-E460-4A0F-A997-DA63B6024F08}" presName="FiveNodes_5" presStyleLbl="node1" presStyleIdx="4" presStyleCnt="5">
        <dgm:presLayoutVars>
          <dgm:bulletEnabled val="1"/>
        </dgm:presLayoutVars>
      </dgm:prSet>
      <dgm:spPr/>
    </dgm:pt>
    <dgm:pt modelId="{424C62CD-950C-4562-9C7F-0C0DD72D7049}" type="pres">
      <dgm:prSet presAssocID="{3BB30211-E460-4A0F-A997-DA63B6024F08}" presName="FiveConn_1-2" presStyleLbl="fgAccFollowNode1" presStyleIdx="0" presStyleCnt="4">
        <dgm:presLayoutVars>
          <dgm:bulletEnabled val="1"/>
        </dgm:presLayoutVars>
      </dgm:prSet>
      <dgm:spPr/>
    </dgm:pt>
    <dgm:pt modelId="{E392D139-C293-408A-9ACB-AD1B746C6B09}" type="pres">
      <dgm:prSet presAssocID="{3BB30211-E460-4A0F-A997-DA63B6024F08}" presName="FiveConn_2-3" presStyleLbl="fgAccFollowNode1" presStyleIdx="1" presStyleCnt="4">
        <dgm:presLayoutVars>
          <dgm:bulletEnabled val="1"/>
        </dgm:presLayoutVars>
      </dgm:prSet>
      <dgm:spPr/>
    </dgm:pt>
    <dgm:pt modelId="{1B182143-95B8-4323-B36E-9C3B863CB074}" type="pres">
      <dgm:prSet presAssocID="{3BB30211-E460-4A0F-A997-DA63B6024F08}" presName="FiveConn_3-4" presStyleLbl="fgAccFollowNode1" presStyleIdx="2" presStyleCnt="4">
        <dgm:presLayoutVars>
          <dgm:bulletEnabled val="1"/>
        </dgm:presLayoutVars>
      </dgm:prSet>
      <dgm:spPr/>
    </dgm:pt>
    <dgm:pt modelId="{7203C77A-7FA0-4C25-B7FC-812F8DF453FF}" type="pres">
      <dgm:prSet presAssocID="{3BB30211-E460-4A0F-A997-DA63B6024F08}" presName="FiveConn_4-5" presStyleLbl="fgAccFollowNode1" presStyleIdx="3" presStyleCnt="4">
        <dgm:presLayoutVars>
          <dgm:bulletEnabled val="1"/>
        </dgm:presLayoutVars>
      </dgm:prSet>
      <dgm:spPr/>
    </dgm:pt>
    <dgm:pt modelId="{D145087C-936F-4CE6-917F-B1854EC89BCC}" type="pres">
      <dgm:prSet presAssocID="{3BB30211-E460-4A0F-A997-DA63B6024F08}" presName="FiveNodes_1_text" presStyleLbl="node1" presStyleIdx="4" presStyleCnt="5">
        <dgm:presLayoutVars>
          <dgm:bulletEnabled val="1"/>
        </dgm:presLayoutVars>
      </dgm:prSet>
      <dgm:spPr/>
    </dgm:pt>
    <dgm:pt modelId="{5BA5CCA7-D868-44DC-BE0C-2810B1698817}" type="pres">
      <dgm:prSet presAssocID="{3BB30211-E460-4A0F-A997-DA63B6024F08}" presName="FiveNodes_2_text" presStyleLbl="node1" presStyleIdx="4" presStyleCnt="5">
        <dgm:presLayoutVars>
          <dgm:bulletEnabled val="1"/>
        </dgm:presLayoutVars>
      </dgm:prSet>
      <dgm:spPr/>
    </dgm:pt>
    <dgm:pt modelId="{37B4E280-D136-46BB-AA6A-B28657395A6B}" type="pres">
      <dgm:prSet presAssocID="{3BB30211-E460-4A0F-A997-DA63B6024F08}" presName="FiveNodes_3_text" presStyleLbl="node1" presStyleIdx="4" presStyleCnt="5">
        <dgm:presLayoutVars>
          <dgm:bulletEnabled val="1"/>
        </dgm:presLayoutVars>
      </dgm:prSet>
      <dgm:spPr/>
    </dgm:pt>
    <dgm:pt modelId="{22ACC7EC-B198-4566-B470-1D2C8AEF93CB}" type="pres">
      <dgm:prSet presAssocID="{3BB30211-E460-4A0F-A997-DA63B6024F08}" presName="FiveNodes_4_text" presStyleLbl="node1" presStyleIdx="4" presStyleCnt="5">
        <dgm:presLayoutVars>
          <dgm:bulletEnabled val="1"/>
        </dgm:presLayoutVars>
      </dgm:prSet>
      <dgm:spPr/>
    </dgm:pt>
    <dgm:pt modelId="{D598D9A2-4EE0-4F9E-B671-281141ACA3C1}" type="pres">
      <dgm:prSet presAssocID="{3BB30211-E460-4A0F-A997-DA63B6024F08}" presName="FiveNodes_5_text" presStyleLbl="node1" presStyleIdx="4" presStyleCnt="5">
        <dgm:presLayoutVars>
          <dgm:bulletEnabled val="1"/>
        </dgm:presLayoutVars>
      </dgm:prSet>
      <dgm:spPr/>
    </dgm:pt>
  </dgm:ptLst>
  <dgm:cxnLst>
    <dgm:cxn modelId="{39EB5F04-1AB9-4341-ADC5-E0786B5E5A8B}" srcId="{3BB30211-E460-4A0F-A997-DA63B6024F08}" destId="{7186AC6B-1986-40BC-A056-F31F746E3B9A}" srcOrd="0" destOrd="0" parTransId="{5DAED656-2630-4A24-8A4E-874239F24405}" sibTransId="{FCF01179-97B3-46E2-BC31-094E66CF8EE8}"/>
    <dgm:cxn modelId="{4DF1722E-B005-4F98-A7F1-E0D8F367639E}" type="presOf" srcId="{4B8A0C88-423D-4739-B414-670351E5D355}" destId="{22ACC7EC-B198-4566-B470-1D2C8AEF93CB}" srcOrd="1" destOrd="0" presId="urn:microsoft.com/office/officeart/2005/8/layout/vProcess5"/>
    <dgm:cxn modelId="{BD3C4532-D550-4B90-8D9B-E552857D345D}" type="presOf" srcId="{CB0774DF-CC78-4B1C-8960-10AA6B5AF9E0}" destId="{D598D9A2-4EE0-4F9E-B671-281141ACA3C1}" srcOrd="1" destOrd="0" presId="urn:microsoft.com/office/officeart/2005/8/layout/vProcess5"/>
    <dgm:cxn modelId="{E1E67E39-BA7C-4720-AE63-DD3DD7E95434}" type="presOf" srcId="{A8D1B38F-E8CA-439F-91B7-BE9E7AECBEFF}" destId="{FF482D47-0DE6-439E-962E-F6E4515A35D7}" srcOrd="0" destOrd="0" presId="urn:microsoft.com/office/officeart/2005/8/layout/vProcess5"/>
    <dgm:cxn modelId="{050DCF67-1BCB-47CD-8229-3FA0E197F0BC}" type="presOf" srcId="{4B8A0C88-423D-4739-B414-670351E5D355}" destId="{1C08CC47-5590-499E-9118-F19E0DEB5072}" srcOrd="0" destOrd="0" presId="urn:microsoft.com/office/officeart/2005/8/layout/vProcess5"/>
    <dgm:cxn modelId="{7BAC616C-7598-4122-81A1-AF4C933EA4DC}" srcId="{3BB30211-E460-4A0F-A997-DA63B6024F08}" destId="{A8D1B38F-E8CA-439F-91B7-BE9E7AECBEFF}" srcOrd="1" destOrd="0" parTransId="{4415B37A-909B-469D-BA7E-9479B82E147E}" sibTransId="{DDCC33A3-432A-441A-9117-C469B5D07E9D}"/>
    <dgm:cxn modelId="{637C124F-6966-4712-B2CE-839D29622481}" type="presOf" srcId="{8D0CB6AA-C8B4-4732-A8BF-A48D48B91386}" destId="{37B4E280-D136-46BB-AA6A-B28657395A6B}" srcOrd="1" destOrd="0" presId="urn:microsoft.com/office/officeart/2005/8/layout/vProcess5"/>
    <dgm:cxn modelId="{3D642B56-C5FA-419B-A217-59F6AB207234}" type="presOf" srcId="{8D0CB6AA-C8B4-4732-A8BF-A48D48B91386}" destId="{70099269-E0D1-4C55-A1FF-B1A9D559D061}" srcOrd="0" destOrd="0" presId="urn:microsoft.com/office/officeart/2005/8/layout/vProcess5"/>
    <dgm:cxn modelId="{15889478-8070-498C-9E01-9DEE8DA82ABF}" type="presOf" srcId="{7186AC6B-1986-40BC-A056-F31F746E3B9A}" destId="{D145087C-936F-4CE6-917F-B1854EC89BCC}" srcOrd="1" destOrd="0" presId="urn:microsoft.com/office/officeart/2005/8/layout/vProcess5"/>
    <dgm:cxn modelId="{909FF587-6930-42FE-A7BD-E79B9A2A6E9E}" type="presOf" srcId="{B2E51F90-7F89-4EAC-8476-4C980DC8E4B4}" destId="{7203C77A-7FA0-4C25-B7FC-812F8DF453FF}" srcOrd="0" destOrd="0" presId="urn:microsoft.com/office/officeart/2005/8/layout/vProcess5"/>
    <dgm:cxn modelId="{B40F3F8A-CEA5-4737-9EB6-7B49197D0323}" srcId="{3BB30211-E460-4A0F-A997-DA63B6024F08}" destId="{CB0774DF-CC78-4B1C-8960-10AA6B5AF9E0}" srcOrd="4" destOrd="0" parTransId="{C7C43F1D-48B6-4C83-AB9E-7716C5CAC35B}" sibTransId="{D6E5FD52-2AB5-4C93-89B4-09DC8392556A}"/>
    <dgm:cxn modelId="{D84C2A8E-54CD-4A12-AD64-89D3DEC1C1B6}" type="presOf" srcId="{A8D1B38F-E8CA-439F-91B7-BE9E7AECBEFF}" destId="{5BA5CCA7-D868-44DC-BE0C-2810B1698817}" srcOrd="1" destOrd="0" presId="urn:microsoft.com/office/officeart/2005/8/layout/vProcess5"/>
    <dgm:cxn modelId="{BC590692-D05B-47A0-AF35-2B84CEF22F3E}" srcId="{3BB30211-E460-4A0F-A997-DA63B6024F08}" destId="{4B8A0C88-423D-4739-B414-670351E5D355}" srcOrd="3" destOrd="0" parTransId="{057F1082-2275-4730-BE86-80FD1951AA17}" sibTransId="{B2E51F90-7F89-4EAC-8476-4C980DC8E4B4}"/>
    <dgm:cxn modelId="{BBED8592-243D-4FD1-9D14-790E5FCAD1F7}" srcId="{3BB30211-E460-4A0F-A997-DA63B6024F08}" destId="{8D0CB6AA-C8B4-4732-A8BF-A48D48B91386}" srcOrd="2" destOrd="0" parTransId="{CAEF8EF2-02BE-4E4E-A3F7-FC4FC1DDDB99}" sibTransId="{DFDE3640-986E-4E02-9B89-1BF5CF6C0770}"/>
    <dgm:cxn modelId="{5AF9319B-255E-4EF1-887C-4721EE3069EF}" type="presOf" srcId="{DDCC33A3-432A-441A-9117-C469B5D07E9D}" destId="{E392D139-C293-408A-9ACB-AD1B746C6B09}" srcOrd="0" destOrd="0" presId="urn:microsoft.com/office/officeart/2005/8/layout/vProcess5"/>
    <dgm:cxn modelId="{7577B59C-992C-4A8E-815B-0DD770A51B0A}" type="presOf" srcId="{3BB30211-E460-4A0F-A997-DA63B6024F08}" destId="{B97DE440-0511-4F44-8676-EB47567C1726}" srcOrd="0" destOrd="0" presId="urn:microsoft.com/office/officeart/2005/8/layout/vProcess5"/>
    <dgm:cxn modelId="{92F79AB8-F871-4349-A022-E13A3B682E5B}" type="presOf" srcId="{7186AC6B-1986-40BC-A056-F31F746E3B9A}" destId="{B33C1971-D0BD-45EE-94F0-C8FBEA13CDE1}" srcOrd="0" destOrd="0" presId="urn:microsoft.com/office/officeart/2005/8/layout/vProcess5"/>
    <dgm:cxn modelId="{DAC2A9C1-C28E-4AC1-ABE8-65EABDEA1403}" type="presOf" srcId="{FCF01179-97B3-46E2-BC31-094E66CF8EE8}" destId="{424C62CD-950C-4562-9C7F-0C0DD72D7049}" srcOrd="0" destOrd="0" presId="urn:microsoft.com/office/officeart/2005/8/layout/vProcess5"/>
    <dgm:cxn modelId="{C2CA5ECE-3F30-4759-B698-372A79410660}" type="presOf" srcId="{DFDE3640-986E-4E02-9B89-1BF5CF6C0770}" destId="{1B182143-95B8-4323-B36E-9C3B863CB074}" srcOrd="0" destOrd="0" presId="urn:microsoft.com/office/officeart/2005/8/layout/vProcess5"/>
    <dgm:cxn modelId="{02DA3EF4-80B9-41A9-A1FF-851C96E317B5}" type="presOf" srcId="{CB0774DF-CC78-4B1C-8960-10AA6B5AF9E0}" destId="{82680F49-7E26-49EB-908A-B19BE9CD8E05}" srcOrd="0" destOrd="0" presId="urn:microsoft.com/office/officeart/2005/8/layout/vProcess5"/>
    <dgm:cxn modelId="{9796DB83-D171-4F48-9131-AA1EE329AA55}" type="presParOf" srcId="{B97DE440-0511-4F44-8676-EB47567C1726}" destId="{9B483DF9-304F-447D-B7F8-2343275A0CDF}" srcOrd="0" destOrd="0" presId="urn:microsoft.com/office/officeart/2005/8/layout/vProcess5"/>
    <dgm:cxn modelId="{F3BBEFD4-F942-4502-8938-3DBD0A103EDD}" type="presParOf" srcId="{B97DE440-0511-4F44-8676-EB47567C1726}" destId="{B33C1971-D0BD-45EE-94F0-C8FBEA13CDE1}" srcOrd="1" destOrd="0" presId="urn:microsoft.com/office/officeart/2005/8/layout/vProcess5"/>
    <dgm:cxn modelId="{9746141F-6A1A-4E6A-A9F3-CCC1AB7011FE}" type="presParOf" srcId="{B97DE440-0511-4F44-8676-EB47567C1726}" destId="{FF482D47-0DE6-439E-962E-F6E4515A35D7}" srcOrd="2" destOrd="0" presId="urn:microsoft.com/office/officeart/2005/8/layout/vProcess5"/>
    <dgm:cxn modelId="{3960B342-A7B7-48B3-AD96-7502669599BB}" type="presParOf" srcId="{B97DE440-0511-4F44-8676-EB47567C1726}" destId="{70099269-E0D1-4C55-A1FF-B1A9D559D061}" srcOrd="3" destOrd="0" presId="urn:microsoft.com/office/officeart/2005/8/layout/vProcess5"/>
    <dgm:cxn modelId="{8FDB9D27-6263-4FD8-BCB2-E738ED5DA20B}" type="presParOf" srcId="{B97DE440-0511-4F44-8676-EB47567C1726}" destId="{1C08CC47-5590-499E-9118-F19E0DEB5072}" srcOrd="4" destOrd="0" presId="urn:microsoft.com/office/officeart/2005/8/layout/vProcess5"/>
    <dgm:cxn modelId="{269738F8-CE69-427C-8809-974478DF748D}" type="presParOf" srcId="{B97DE440-0511-4F44-8676-EB47567C1726}" destId="{82680F49-7E26-49EB-908A-B19BE9CD8E05}" srcOrd="5" destOrd="0" presId="urn:microsoft.com/office/officeart/2005/8/layout/vProcess5"/>
    <dgm:cxn modelId="{1C46C480-25A0-4181-9317-B46362DBE317}" type="presParOf" srcId="{B97DE440-0511-4F44-8676-EB47567C1726}" destId="{424C62CD-950C-4562-9C7F-0C0DD72D7049}" srcOrd="6" destOrd="0" presId="urn:microsoft.com/office/officeart/2005/8/layout/vProcess5"/>
    <dgm:cxn modelId="{CF6C0CA6-15B8-48E2-BD0D-0DF2767C58E4}" type="presParOf" srcId="{B97DE440-0511-4F44-8676-EB47567C1726}" destId="{E392D139-C293-408A-9ACB-AD1B746C6B09}" srcOrd="7" destOrd="0" presId="urn:microsoft.com/office/officeart/2005/8/layout/vProcess5"/>
    <dgm:cxn modelId="{224DBE4B-528E-4009-8A92-DA23E62E9171}" type="presParOf" srcId="{B97DE440-0511-4F44-8676-EB47567C1726}" destId="{1B182143-95B8-4323-B36E-9C3B863CB074}" srcOrd="8" destOrd="0" presId="urn:microsoft.com/office/officeart/2005/8/layout/vProcess5"/>
    <dgm:cxn modelId="{575536AC-56B2-4190-98E5-6114ABF8860A}" type="presParOf" srcId="{B97DE440-0511-4F44-8676-EB47567C1726}" destId="{7203C77A-7FA0-4C25-B7FC-812F8DF453FF}" srcOrd="9" destOrd="0" presId="urn:microsoft.com/office/officeart/2005/8/layout/vProcess5"/>
    <dgm:cxn modelId="{14637FB2-EA13-4056-B05D-66EE2A2F6739}" type="presParOf" srcId="{B97DE440-0511-4F44-8676-EB47567C1726}" destId="{D145087C-936F-4CE6-917F-B1854EC89BCC}" srcOrd="10" destOrd="0" presId="urn:microsoft.com/office/officeart/2005/8/layout/vProcess5"/>
    <dgm:cxn modelId="{E3098E34-BC1D-4E4D-B309-D02B7DAD91E6}" type="presParOf" srcId="{B97DE440-0511-4F44-8676-EB47567C1726}" destId="{5BA5CCA7-D868-44DC-BE0C-2810B1698817}" srcOrd="11" destOrd="0" presId="urn:microsoft.com/office/officeart/2005/8/layout/vProcess5"/>
    <dgm:cxn modelId="{EC7C74B2-626A-402E-AE50-816EA7967A77}" type="presParOf" srcId="{B97DE440-0511-4F44-8676-EB47567C1726}" destId="{37B4E280-D136-46BB-AA6A-B28657395A6B}" srcOrd="12" destOrd="0" presId="urn:microsoft.com/office/officeart/2005/8/layout/vProcess5"/>
    <dgm:cxn modelId="{CBB46AF8-31B2-4FD0-BB2A-42F079062A78}" type="presParOf" srcId="{B97DE440-0511-4F44-8676-EB47567C1726}" destId="{22ACC7EC-B198-4566-B470-1D2C8AEF93CB}" srcOrd="13" destOrd="0" presId="urn:microsoft.com/office/officeart/2005/8/layout/vProcess5"/>
    <dgm:cxn modelId="{1F46F65C-2811-4BDF-AC10-495DD93847F7}" type="presParOf" srcId="{B97DE440-0511-4F44-8676-EB47567C1726}" destId="{D598D9A2-4EE0-4F9E-B671-281141ACA3C1}"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B30211-E460-4A0F-A997-DA63B6024F08}"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7186AC6B-1986-40BC-A056-F31F746E3B9A}">
      <dgm:prSet/>
      <dgm:spPr>
        <a:xfrm>
          <a:off x="0" y="0"/>
          <a:ext cx="7521761" cy="794120"/>
        </a:xfrm>
        <a:solidFill>
          <a:srgbClr val="5E5CA2">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b="0" dirty="0">
              <a:solidFill>
                <a:schemeClr val="accent4"/>
              </a:solidFill>
            </a:rPr>
            <a:t>Camera Activation and Frame Capture</a:t>
          </a:r>
          <a:endParaRPr lang="en-US" b="0" dirty="0">
            <a:solidFill>
              <a:schemeClr val="accent4"/>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dgm:t>
    </dgm:pt>
    <dgm:pt modelId="{5DAED656-2630-4A24-8A4E-874239F24405}" type="parTrans" cxnId="{39EB5F04-1AB9-4341-ADC5-E0786B5E5A8B}">
      <dgm:prSet/>
      <dgm:spPr/>
      <dgm:t>
        <a:bodyPr/>
        <a:lstStyle/>
        <a:p>
          <a:endParaRPr lang="en-US"/>
        </a:p>
      </dgm:t>
    </dgm:pt>
    <dgm:pt modelId="{FCF01179-97B3-46E2-BC31-094E66CF8EE8}" type="sibTrans" cxnId="{39EB5F04-1AB9-4341-ADC5-E0786B5E5A8B}">
      <dgm:prSet/>
      <dgm:spPr>
        <a:xfrm>
          <a:off x="7005582" y="580149"/>
          <a:ext cx="516178" cy="516178"/>
        </a:xfrm>
        <a:solidFill>
          <a:srgbClr val="5E5CA2">
            <a:tint val="40000"/>
            <a:alpha val="90000"/>
            <a:hueOff val="0"/>
            <a:satOff val="0"/>
            <a:lumOff val="0"/>
            <a:alphaOff val="0"/>
          </a:srgbClr>
        </a:solidFill>
        <a:ln w="12700" cap="flat" cmpd="sng" algn="ctr">
          <a:solidFill>
            <a:srgbClr val="5E5CA2">
              <a:tint val="40000"/>
              <a:alpha val="90000"/>
              <a:hueOff val="0"/>
              <a:satOff val="0"/>
              <a:lumOff val="0"/>
              <a:alphaOff val="0"/>
            </a:srgbClr>
          </a:solidFill>
          <a:prstDash val="solid"/>
          <a:miter lim="800000"/>
        </a:ln>
        <a:effectLst/>
      </dgm:spPr>
      <dgm:t>
        <a:bodyPr/>
        <a:lstStyle/>
        <a:p>
          <a:pPr>
            <a:buNone/>
          </a:pPr>
          <a:endParaRPr lang="en-US">
            <a:solidFill>
              <a:srgbClr val="32363F">
                <a:hueOff val="0"/>
                <a:satOff val="0"/>
                <a:lumOff val="0"/>
                <a:alphaOff val="0"/>
              </a:srgbClr>
            </a:solidFill>
            <a:latin typeface="Calibri Light"/>
            <a:ea typeface="+mn-ea"/>
            <a:cs typeface="+mn-cs"/>
          </a:endParaRPr>
        </a:p>
      </dgm:t>
    </dgm:pt>
    <dgm:pt modelId="{B97DE440-0511-4F44-8676-EB47567C1726}" type="pres">
      <dgm:prSet presAssocID="{3BB30211-E460-4A0F-A997-DA63B6024F08}" presName="outerComposite" presStyleCnt="0">
        <dgm:presLayoutVars>
          <dgm:chMax val="5"/>
          <dgm:dir/>
          <dgm:resizeHandles val="exact"/>
        </dgm:presLayoutVars>
      </dgm:prSet>
      <dgm:spPr/>
    </dgm:pt>
    <dgm:pt modelId="{9B483DF9-304F-447D-B7F8-2343275A0CDF}" type="pres">
      <dgm:prSet presAssocID="{3BB30211-E460-4A0F-A997-DA63B6024F08}" presName="dummyMaxCanvas" presStyleCnt="0">
        <dgm:presLayoutVars/>
      </dgm:prSet>
      <dgm:spPr/>
    </dgm:pt>
    <dgm:pt modelId="{250ACD31-4418-4851-AAFF-FB2D83293DD9}" type="pres">
      <dgm:prSet presAssocID="{3BB30211-E460-4A0F-A997-DA63B6024F08}" presName="OneNode_1" presStyleLbl="node1" presStyleIdx="0" presStyleCnt="1" custLinFactY="-3521" custLinFactNeighborX="-6161" custLinFactNeighborY="-100000">
        <dgm:presLayoutVars>
          <dgm:bulletEnabled val="1"/>
        </dgm:presLayoutVars>
      </dgm:prSet>
      <dgm:spPr/>
    </dgm:pt>
  </dgm:ptLst>
  <dgm:cxnLst>
    <dgm:cxn modelId="{39EB5F04-1AB9-4341-ADC5-E0786B5E5A8B}" srcId="{3BB30211-E460-4A0F-A997-DA63B6024F08}" destId="{7186AC6B-1986-40BC-A056-F31F746E3B9A}" srcOrd="0" destOrd="0" parTransId="{5DAED656-2630-4A24-8A4E-874239F24405}" sibTransId="{FCF01179-97B3-46E2-BC31-094E66CF8EE8}"/>
    <dgm:cxn modelId="{7577B59C-992C-4A8E-815B-0DD770A51B0A}" type="presOf" srcId="{3BB30211-E460-4A0F-A997-DA63B6024F08}" destId="{B97DE440-0511-4F44-8676-EB47567C1726}" srcOrd="0" destOrd="0" presId="urn:microsoft.com/office/officeart/2005/8/layout/vProcess5"/>
    <dgm:cxn modelId="{BF265CFE-FFFC-4DAA-9459-0F9FDCE4133B}" type="presOf" srcId="{7186AC6B-1986-40BC-A056-F31F746E3B9A}" destId="{250ACD31-4418-4851-AAFF-FB2D83293DD9}" srcOrd="0" destOrd="0" presId="urn:microsoft.com/office/officeart/2005/8/layout/vProcess5"/>
    <dgm:cxn modelId="{9796DB83-D171-4F48-9131-AA1EE329AA55}" type="presParOf" srcId="{B97DE440-0511-4F44-8676-EB47567C1726}" destId="{9B483DF9-304F-447D-B7F8-2343275A0CDF}" srcOrd="0" destOrd="0" presId="urn:microsoft.com/office/officeart/2005/8/layout/vProcess5"/>
    <dgm:cxn modelId="{38ABE4B1-0B96-480B-B19F-86B71E47EC8A}" type="presParOf" srcId="{B97DE440-0511-4F44-8676-EB47567C1726}" destId="{250ACD31-4418-4851-AAFF-FB2D83293DD9}" srcOrd="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C1971-D0BD-45EE-94F0-C8FBEA13CDE1}">
      <dsp:nvSpPr>
        <dsp:cNvPr id="0" name=""/>
        <dsp:cNvSpPr/>
      </dsp:nvSpPr>
      <dsp:spPr>
        <a:xfrm>
          <a:off x="0" y="0"/>
          <a:ext cx="7521761" cy="794120"/>
        </a:xfrm>
        <a:prstGeom prst="roundRect">
          <a:avLst>
            <a:gd name="adj" fmla="val 10000"/>
          </a:avLst>
        </a:prstGeom>
        <a:solidFill>
          <a:srgbClr val="5E5CA2">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solidFill>
                <a:schemeClr val="accent4"/>
              </a:solidFill>
            </a:rPr>
            <a:t>Camera Activation and Frame Capture</a:t>
          </a:r>
          <a:endParaRPr lang="en-US" sz="2100" b="0" kern="1200" dirty="0">
            <a:solidFill>
              <a:schemeClr val="accent4"/>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dsp:txBody>
      <dsp:txXfrm>
        <a:off x="23259" y="23259"/>
        <a:ext cx="6571931" cy="747602"/>
      </dsp:txXfrm>
    </dsp:sp>
    <dsp:sp modelId="{FF482D47-0DE6-439E-962E-F6E4515A35D7}">
      <dsp:nvSpPr>
        <dsp:cNvPr id="0" name=""/>
        <dsp:cNvSpPr/>
      </dsp:nvSpPr>
      <dsp:spPr>
        <a:xfrm>
          <a:off x="561689" y="904414"/>
          <a:ext cx="7521761" cy="794120"/>
        </a:xfrm>
        <a:prstGeom prst="roundRect">
          <a:avLst>
            <a:gd name="adj" fmla="val 10000"/>
          </a:avLst>
        </a:prstGeom>
        <a:solidFill>
          <a:srgbClr val="5268A5">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kern="1200" dirty="0">
              <a:solidFill>
                <a:schemeClr val="accent4"/>
              </a:solidFill>
            </a:rPr>
            <a:t>Face Recognition using FaceNet Embedding</a:t>
          </a:r>
          <a:endParaRPr lang="en-US" sz="2400" b="0" kern="1200" dirty="0">
            <a:solidFill>
              <a:schemeClr val="accent4"/>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dsp:txBody>
      <dsp:txXfrm>
        <a:off x="584948" y="927673"/>
        <a:ext cx="6397374" cy="747602"/>
      </dsp:txXfrm>
    </dsp:sp>
    <dsp:sp modelId="{70099269-E0D1-4C55-A1FF-B1A9D559D061}">
      <dsp:nvSpPr>
        <dsp:cNvPr id="0" name=""/>
        <dsp:cNvSpPr/>
      </dsp:nvSpPr>
      <dsp:spPr>
        <a:xfrm>
          <a:off x="1123379" y="1808829"/>
          <a:ext cx="7521761" cy="794120"/>
        </a:xfrm>
        <a:prstGeom prst="roundRect">
          <a:avLst>
            <a:gd name="adj" fmla="val 10000"/>
          </a:avLst>
        </a:prstGeom>
        <a:solidFill>
          <a:srgbClr val="1891AB">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Session Matching (Date, Time &amp; Subject Validation)</a:t>
          </a:r>
          <a:endParaRPr lang="en-US" sz="2100" kern="12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dsp:txBody>
      <dsp:txXfrm>
        <a:off x="1146638" y="1832088"/>
        <a:ext cx="6397374" cy="747602"/>
      </dsp:txXfrm>
    </dsp:sp>
    <dsp:sp modelId="{1C08CC47-5590-499E-9118-F19E0DEB5072}">
      <dsp:nvSpPr>
        <dsp:cNvPr id="0" name=""/>
        <dsp:cNvSpPr/>
      </dsp:nvSpPr>
      <dsp:spPr>
        <a:xfrm>
          <a:off x="1685069" y="2713244"/>
          <a:ext cx="7521761" cy="794120"/>
        </a:xfrm>
        <a:prstGeom prst="roundRect">
          <a:avLst>
            <a:gd name="adj" fmla="val 10000"/>
          </a:avLst>
        </a:prstGeom>
        <a:solidFill>
          <a:srgbClr val="1891AB">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Attendance Recording in the Database</a:t>
          </a:r>
          <a:endParaRPr lang="en-US" sz="2100" kern="12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dsp:txBody>
      <dsp:txXfrm>
        <a:off x="1708328" y="2736503"/>
        <a:ext cx="6397374" cy="747602"/>
      </dsp:txXfrm>
    </dsp:sp>
    <dsp:sp modelId="{82680F49-7E26-49EB-908A-B19BE9CD8E05}">
      <dsp:nvSpPr>
        <dsp:cNvPr id="0" name=""/>
        <dsp:cNvSpPr/>
      </dsp:nvSpPr>
      <dsp:spPr>
        <a:xfrm>
          <a:off x="2246759" y="3617659"/>
          <a:ext cx="7521761" cy="794120"/>
        </a:xfrm>
        <a:prstGeom prst="roundRect">
          <a:avLst>
            <a:gd name="adj" fmla="val 10000"/>
          </a:avLst>
        </a:prstGeom>
        <a:solidFill>
          <a:srgbClr val="00A09D">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solidFill>
                <a:schemeClr val="tx1"/>
              </a:solidFill>
              <a:latin typeface="+mn-lt"/>
              <a:ea typeface="Roboto Condensed Light" panose="02000000000000000000" pitchFamily="2" charset="0"/>
              <a:cs typeface="Roboto Condensed Light" panose="02000000000000000000" pitchFamily="2" charset="0"/>
            </a:rPr>
            <a:t>Display Change to Instructor and Student</a:t>
          </a:r>
        </a:p>
      </dsp:txBody>
      <dsp:txXfrm>
        <a:off x="2270018" y="3640918"/>
        <a:ext cx="6397374" cy="747602"/>
      </dsp:txXfrm>
    </dsp:sp>
    <dsp:sp modelId="{424C62CD-950C-4562-9C7F-0C0DD72D7049}">
      <dsp:nvSpPr>
        <dsp:cNvPr id="0" name=""/>
        <dsp:cNvSpPr/>
      </dsp:nvSpPr>
      <dsp:spPr>
        <a:xfrm>
          <a:off x="7005582" y="580149"/>
          <a:ext cx="516178" cy="516178"/>
        </a:xfrm>
        <a:prstGeom prst="downArrow">
          <a:avLst>
            <a:gd name="adj1" fmla="val 55000"/>
            <a:gd name="adj2" fmla="val 45000"/>
          </a:avLst>
        </a:prstGeom>
        <a:solidFill>
          <a:srgbClr val="5E5CA2">
            <a:tint val="40000"/>
            <a:alpha val="90000"/>
            <a:hueOff val="0"/>
            <a:satOff val="0"/>
            <a:lumOff val="0"/>
            <a:alphaOff val="0"/>
          </a:srgbClr>
        </a:solidFill>
        <a:ln w="12700" cap="flat" cmpd="sng" algn="ctr">
          <a:solidFill>
            <a:srgbClr val="5E5CA2">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solidFill>
              <a:srgbClr val="32363F">
                <a:hueOff val="0"/>
                <a:satOff val="0"/>
                <a:lumOff val="0"/>
                <a:alphaOff val="0"/>
              </a:srgbClr>
            </a:solidFill>
            <a:latin typeface="Calibri Light"/>
            <a:ea typeface="+mn-ea"/>
            <a:cs typeface="+mn-cs"/>
          </a:endParaRPr>
        </a:p>
      </dsp:txBody>
      <dsp:txXfrm>
        <a:off x="7121722" y="580149"/>
        <a:ext cx="283898" cy="388424"/>
      </dsp:txXfrm>
    </dsp:sp>
    <dsp:sp modelId="{E392D139-C293-408A-9ACB-AD1B746C6B09}">
      <dsp:nvSpPr>
        <dsp:cNvPr id="0" name=""/>
        <dsp:cNvSpPr/>
      </dsp:nvSpPr>
      <dsp:spPr>
        <a:xfrm>
          <a:off x="7567272" y="1484563"/>
          <a:ext cx="516178" cy="516178"/>
        </a:xfrm>
        <a:prstGeom prst="downArrow">
          <a:avLst>
            <a:gd name="adj1" fmla="val 55000"/>
            <a:gd name="adj2" fmla="val 45000"/>
          </a:avLst>
        </a:prstGeom>
        <a:solidFill>
          <a:srgbClr val="5268A5">
            <a:tint val="40000"/>
            <a:alpha val="90000"/>
            <a:hueOff val="0"/>
            <a:satOff val="0"/>
            <a:lumOff val="0"/>
            <a:alphaOff val="0"/>
          </a:srgbClr>
        </a:solidFill>
        <a:ln w="12700" cap="flat" cmpd="sng" algn="ctr">
          <a:solidFill>
            <a:srgbClr val="5268A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solidFill>
              <a:srgbClr val="32363F">
                <a:hueOff val="0"/>
                <a:satOff val="0"/>
                <a:lumOff val="0"/>
                <a:alphaOff val="0"/>
              </a:srgbClr>
            </a:solidFill>
            <a:latin typeface="Calibri Light"/>
            <a:ea typeface="+mn-ea"/>
            <a:cs typeface="+mn-cs"/>
          </a:endParaRPr>
        </a:p>
      </dsp:txBody>
      <dsp:txXfrm>
        <a:off x="7683412" y="1484563"/>
        <a:ext cx="283898" cy="388424"/>
      </dsp:txXfrm>
    </dsp:sp>
    <dsp:sp modelId="{1B182143-95B8-4323-B36E-9C3B863CB074}">
      <dsp:nvSpPr>
        <dsp:cNvPr id="0" name=""/>
        <dsp:cNvSpPr/>
      </dsp:nvSpPr>
      <dsp:spPr>
        <a:xfrm>
          <a:off x="8128962" y="2375743"/>
          <a:ext cx="516178" cy="516178"/>
        </a:xfrm>
        <a:prstGeom prst="downArrow">
          <a:avLst>
            <a:gd name="adj1" fmla="val 55000"/>
            <a:gd name="adj2" fmla="val 45000"/>
          </a:avLst>
        </a:prstGeom>
        <a:solidFill>
          <a:srgbClr val="4276AA">
            <a:tint val="40000"/>
            <a:alpha val="90000"/>
            <a:hueOff val="0"/>
            <a:satOff val="0"/>
            <a:lumOff val="0"/>
            <a:alphaOff val="0"/>
          </a:srgbClr>
        </a:solidFill>
        <a:ln w="12700" cap="flat" cmpd="sng" algn="ctr">
          <a:solidFill>
            <a:srgbClr val="4276AA">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solidFill>
              <a:srgbClr val="32363F">
                <a:hueOff val="0"/>
                <a:satOff val="0"/>
                <a:lumOff val="0"/>
                <a:alphaOff val="0"/>
              </a:srgbClr>
            </a:solidFill>
            <a:latin typeface="Calibri Light"/>
            <a:ea typeface="+mn-ea"/>
            <a:cs typeface="+mn-cs"/>
          </a:endParaRPr>
        </a:p>
      </dsp:txBody>
      <dsp:txXfrm>
        <a:off x="8245102" y="2375743"/>
        <a:ext cx="283898" cy="388424"/>
      </dsp:txXfrm>
    </dsp:sp>
    <dsp:sp modelId="{7203C77A-7FA0-4C25-B7FC-812F8DF453FF}">
      <dsp:nvSpPr>
        <dsp:cNvPr id="0" name=""/>
        <dsp:cNvSpPr/>
      </dsp:nvSpPr>
      <dsp:spPr>
        <a:xfrm>
          <a:off x="8690652" y="3288981"/>
          <a:ext cx="516178" cy="516178"/>
        </a:xfrm>
        <a:prstGeom prst="downArrow">
          <a:avLst>
            <a:gd name="adj1" fmla="val 55000"/>
            <a:gd name="adj2" fmla="val 45000"/>
          </a:avLst>
        </a:prstGeom>
        <a:solidFill>
          <a:srgbClr val="1891AB">
            <a:tint val="40000"/>
            <a:alpha val="90000"/>
            <a:hueOff val="0"/>
            <a:satOff val="0"/>
            <a:lumOff val="0"/>
            <a:alphaOff val="0"/>
          </a:srgbClr>
        </a:solidFill>
        <a:ln w="12700" cap="flat" cmpd="sng" algn="ctr">
          <a:solidFill>
            <a:srgbClr val="1891AB">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solidFill>
              <a:srgbClr val="32363F">
                <a:hueOff val="0"/>
                <a:satOff val="0"/>
                <a:lumOff val="0"/>
                <a:alphaOff val="0"/>
              </a:srgbClr>
            </a:solidFill>
            <a:latin typeface="Calibri Light"/>
            <a:ea typeface="+mn-ea"/>
            <a:cs typeface="+mn-cs"/>
          </a:endParaRPr>
        </a:p>
      </dsp:txBody>
      <dsp:txXfrm>
        <a:off x="8806792" y="3288981"/>
        <a:ext cx="283898" cy="3884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ACD31-4418-4851-AAFF-FB2D83293DD9}">
      <dsp:nvSpPr>
        <dsp:cNvPr id="0" name=""/>
        <dsp:cNvSpPr/>
      </dsp:nvSpPr>
      <dsp:spPr>
        <a:xfrm>
          <a:off x="0" y="0"/>
          <a:ext cx="7588527" cy="1138394"/>
        </a:xfrm>
        <a:prstGeom prst="roundRect">
          <a:avLst>
            <a:gd name="adj" fmla="val 10000"/>
          </a:avLst>
        </a:prstGeom>
        <a:solidFill>
          <a:srgbClr val="5E5CA2">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0" kern="1200" dirty="0">
              <a:solidFill>
                <a:schemeClr val="accent4"/>
              </a:solidFill>
            </a:rPr>
            <a:t>Camera Activation and Frame Capture</a:t>
          </a:r>
          <a:endParaRPr lang="en-US" sz="3300" b="0" kern="1200" dirty="0">
            <a:solidFill>
              <a:schemeClr val="accent4"/>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dsp:txBody>
      <dsp:txXfrm>
        <a:off x="33342" y="33342"/>
        <a:ext cx="7521843" cy="107171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0.77554</cdr:x>
      <cdr:y>0.6062</cdr:y>
    </cdr:from>
    <cdr:to>
      <cdr:x>0.94686</cdr:x>
      <cdr:y>0.79029</cdr:y>
    </cdr:to>
    <cdr:sp macro="" textlink="">
      <cdr:nvSpPr>
        <cdr:cNvPr id="2" name="TextBox 1">
          <a:extLst xmlns:a="http://schemas.openxmlformats.org/drawingml/2006/main">
            <a:ext uri="{FF2B5EF4-FFF2-40B4-BE49-F238E27FC236}">
              <a16:creationId xmlns:a16="http://schemas.microsoft.com/office/drawing/2014/main" id="{826DD183-A70C-EEA8-4B14-B887DBF480B5}"/>
            </a:ext>
          </a:extLst>
        </cdr:cNvPr>
        <cdr:cNvSpPr txBox="1"/>
      </cdr:nvSpPr>
      <cdr:spPr>
        <a:xfrm xmlns:a="http://schemas.openxmlformats.org/drawingml/2006/main">
          <a:off x="6169618" y="3312129"/>
          <a:ext cx="1362921" cy="10058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kern="1200" dirty="0"/>
        </a:p>
      </cdr:txBody>
    </cdr: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18:16:23.795"/>
    </inkml:context>
    <inkml:brush xml:id="br0">
      <inkml:brushProperty name="width" value="0.035" units="cm"/>
      <inkml:brushProperty name="height" value="0.03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576a45fa49_2_87:notes"/>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576a45fa49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84d99d1a72_0_57:notes"/>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a:extLst>
            <a:ext uri="{FF2B5EF4-FFF2-40B4-BE49-F238E27FC236}">
              <a16:creationId xmlns:a16="http://schemas.microsoft.com/office/drawing/2014/main" id="{2C4E5F09-59E4-92A5-F601-150C1AFBF215}"/>
            </a:ext>
          </a:extLst>
        </p:cNvPr>
        <p:cNvGrpSpPr/>
        <p:nvPr/>
      </p:nvGrpSpPr>
      <p:grpSpPr>
        <a:xfrm>
          <a:off x="0" y="0"/>
          <a:ext cx="0" cy="0"/>
          <a:chOff x="0" y="0"/>
          <a:chExt cx="0" cy="0"/>
        </a:xfrm>
      </p:grpSpPr>
      <p:sp>
        <p:nvSpPr>
          <p:cNvPr id="791" name="Google Shape;791;g184d99d1a72_0_57:notes">
            <a:extLst>
              <a:ext uri="{FF2B5EF4-FFF2-40B4-BE49-F238E27FC236}">
                <a16:creationId xmlns:a16="http://schemas.microsoft.com/office/drawing/2014/main" id="{D3270695-3D9B-FC99-6B97-DE68AA595C01}"/>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84d99d1a72_0_57:notes">
            <a:extLst>
              <a:ext uri="{FF2B5EF4-FFF2-40B4-BE49-F238E27FC236}">
                <a16:creationId xmlns:a16="http://schemas.microsoft.com/office/drawing/2014/main" id="{065ECE3D-A660-D347-860C-E636C83DEB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068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AB29905B-B172-C67A-0A30-7CB55543AECF}"/>
            </a:ext>
          </a:extLst>
        </p:cNvPr>
        <p:cNvGrpSpPr/>
        <p:nvPr/>
      </p:nvGrpSpPr>
      <p:grpSpPr>
        <a:xfrm>
          <a:off x="0" y="0"/>
          <a:ext cx="0" cy="0"/>
          <a:chOff x="0" y="0"/>
          <a:chExt cx="0" cy="0"/>
        </a:xfrm>
      </p:grpSpPr>
      <p:sp>
        <p:nvSpPr>
          <p:cNvPr id="705" name="Google Shape;705;gd431007ba2_0_215:notes">
            <a:extLst>
              <a:ext uri="{FF2B5EF4-FFF2-40B4-BE49-F238E27FC236}">
                <a16:creationId xmlns:a16="http://schemas.microsoft.com/office/drawing/2014/main" id="{CA786DE9-8C72-C84B-7456-8E7E78EBE368}"/>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a:extLst>
              <a:ext uri="{FF2B5EF4-FFF2-40B4-BE49-F238E27FC236}">
                <a16:creationId xmlns:a16="http://schemas.microsoft.com/office/drawing/2014/main" id="{8BABEAC0-F5B1-FF16-A22C-52B833C8C1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213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C545F9A2-E52B-A6A1-412E-9D99135B4788}"/>
            </a:ext>
          </a:extLst>
        </p:cNvPr>
        <p:cNvGrpSpPr/>
        <p:nvPr/>
      </p:nvGrpSpPr>
      <p:grpSpPr>
        <a:xfrm>
          <a:off x="0" y="0"/>
          <a:ext cx="0" cy="0"/>
          <a:chOff x="0" y="0"/>
          <a:chExt cx="0" cy="0"/>
        </a:xfrm>
      </p:grpSpPr>
      <p:sp>
        <p:nvSpPr>
          <p:cNvPr id="736" name="Google Shape;736;g54dda1946d_6_308:notes">
            <a:extLst>
              <a:ext uri="{FF2B5EF4-FFF2-40B4-BE49-F238E27FC236}">
                <a16:creationId xmlns:a16="http://schemas.microsoft.com/office/drawing/2014/main" id="{6F3388CF-11BC-4647-1B34-3F1B68FF610E}"/>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a:extLst>
              <a:ext uri="{FF2B5EF4-FFF2-40B4-BE49-F238E27FC236}">
                <a16:creationId xmlns:a16="http://schemas.microsoft.com/office/drawing/2014/main" id="{E382A367-B061-049A-2866-B820767505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194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84d99d1a72_0_2:notes"/>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a:extLst>
            <a:ext uri="{FF2B5EF4-FFF2-40B4-BE49-F238E27FC236}">
              <a16:creationId xmlns:a16="http://schemas.microsoft.com/office/drawing/2014/main" id="{F6CA7D42-ABC5-99D2-9C67-1599FB371CB4}"/>
            </a:ext>
          </a:extLst>
        </p:cNvPr>
        <p:cNvGrpSpPr/>
        <p:nvPr/>
      </p:nvGrpSpPr>
      <p:grpSpPr>
        <a:xfrm>
          <a:off x="0" y="0"/>
          <a:ext cx="0" cy="0"/>
          <a:chOff x="0" y="0"/>
          <a:chExt cx="0" cy="0"/>
        </a:xfrm>
      </p:grpSpPr>
      <p:sp>
        <p:nvSpPr>
          <p:cNvPr id="830" name="Google Shape;830;g184d99d1a72_0_2:notes">
            <a:extLst>
              <a:ext uri="{FF2B5EF4-FFF2-40B4-BE49-F238E27FC236}">
                <a16:creationId xmlns:a16="http://schemas.microsoft.com/office/drawing/2014/main" id="{89697209-28B6-D603-905E-7EB74B551ADD}"/>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84d99d1a72_0_2:notes">
            <a:extLst>
              <a:ext uri="{FF2B5EF4-FFF2-40B4-BE49-F238E27FC236}">
                <a16:creationId xmlns:a16="http://schemas.microsoft.com/office/drawing/2014/main" id="{AFDBBB56-6D7E-3315-1164-5A5E992D4D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0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90cccfa97d_0_0:notes"/>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a:extLst>
            <a:ext uri="{FF2B5EF4-FFF2-40B4-BE49-F238E27FC236}">
              <a16:creationId xmlns:a16="http://schemas.microsoft.com/office/drawing/2014/main" id="{5D948F8D-C80D-844A-E744-524C2AD7DA07}"/>
            </a:ext>
          </a:extLst>
        </p:cNvPr>
        <p:cNvGrpSpPr/>
        <p:nvPr/>
      </p:nvGrpSpPr>
      <p:grpSpPr>
        <a:xfrm>
          <a:off x="0" y="0"/>
          <a:ext cx="0" cy="0"/>
          <a:chOff x="0" y="0"/>
          <a:chExt cx="0" cy="0"/>
        </a:xfrm>
      </p:grpSpPr>
      <p:sp>
        <p:nvSpPr>
          <p:cNvPr id="956" name="Google Shape;956;g190cccfa97d_0_0:notes">
            <a:extLst>
              <a:ext uri="{FF2B5EF4-FFF2-40B4-BE49-F238E27FC236}">
                <a16:creationId xmlns:a16="http://schemas.microsoft.com/office/drawing/2014/main" id="{27541C4E-216F-72A2-B64E-00FF69BD33C2}"/>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90cccfa97d_0_0:notes">
            <a:extLst>
              <a:ext uri="{FF2B5EF4-FFF2-40B4-BE49-F238E27FC236}">
                <a16:creationId xmlns:a16="http://schemas.microsoft.com/office/drawing/2014/main" id="{9BBDFCF5-2996-CCF2-F135-6409B7C4E4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2944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a:extLst>
            <a:ext uri="{FF2B5EF4-FFF2-40B4-BE49-F238E27FC236}">
              <a16:creationId xmlns:a16="http://schemas.microsoft.com/office/drawing/2014/main" id="{70075EDD-FDEE-9A57-0021-E12FC51F23FA}"/>
            </a:ext>
          </a:extLst>
        </p:cNvPr>
        <p:cNvGrpSpPr/>
        <p:nvPr/>
      </p:nvGrpSpPr>
      <p:grpSpPr>
        <a:xfrm>
          <a:off x="0" y="0"/>
          <a:ext cx="0" cy="0"/>
          <a:chOff x="0" y="0"/>
          <a:chExt cx="0" cy="0"/>
        </a:xfrm>
      </p:grpSpPr>
      <p:sp>
        <p:nvSpPr>
          <p:cNvPr id="956" name="Google Shape;956;g190cccfa97d_0_0:notes">
            <a:extLst>
              <a:ext uri="{FF2B5EF4-FFF2-40B4-BE49-F238E27FC236}">
                <a16:creationId xmlns:a16="http://schemas.microsoft.com/office/drawing/2014/main" id="{BD767F43-DEC3-9B3A-5ADE-859C0C18917B}"/>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90cccfa97d_0_0:notes">
            <a:extLst>
              <a:ext uri="{FF2B5EF4-FFF2-40B4-BE49-F238E27FC236}">
                <a16:creationId xmlns:a16="http://schemas.microsoft.com/office/drawing/2014/main" id="{7168819A-D9E9-4056-A581-E995056342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428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4_2730:notes"/>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d431007ba2_0_208:notes"/>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E7DBBF50-AF4F-5D86-152B-E8CD6FDF65D8}"/>
            </a:ext>
          </a:extLst>
        </p:cNvPr>
        <p:cNvGrpSpPr/>
        <p:nvPr/>
      </p:nvGrpSpPr>
      <p:grpSpPr>
        <a:xfrm>
          <a:off x="0" y="0"/>
          <a:ext cx="0" cy="0"/>
          <a:chOff x="0" y="0"/>
          <a:chExt cx="0" cy="0"/>
        </a:xfrm>
      </p:grpSpPr>
      <p:sp>
        <p:nvSpPr>
          <p:cNvPr id="705" name="Google Shape;705;gd431007ba2_0_215:notes">
            <a:extLst>
              <a:ext uri="{FF2B5EF4-FFF2-40B4-BE49-F238E27FC236}">
                <a16:creationId xmlns:a16="http://schemas.microsoft.com/office/drawing/2014/main" id="{91029CAF-E8FA-5D63-0064-BE4C91701572}"/>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a:extLst>
              <a:ext uri="{FF2B5EF4-FFF2-40B4-BE49-F238E27FC236}">
                <a16:creationId xmlns:a16="http://schemas.microsoft.com/office/drawing/2014/main" id="{3B2E44B5-5E71-DBB7-DD7F-9D6011689D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15584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65ED03D2-BDFD-314B-C9B0-1F6C8E6984D0}"/>
            </a:ext>
          </a:extLst>
        </p:cNvPr>
        <p:cNvGrpSpPr/>
        <p:nvPr/>
      </p:nvGrpSpPr>
      <p:grpSpPr>
        <a:xfrm>
          <a:off x="0" y="0"/>
          <a:ext cx="0" cy="0"/>
          <a:chOff x="0" y="0"/>
          <a:chExt cx="0" cy="0"/>
        </a:xfrm>
      </p:grpSpPr>
      <p:sp>
        <p:nvSpPr>
          <p:cNvPr id="736" name="Google Shape;736;g54dda1946d_6_308:notes">
            <a:extLst>
              <a:ext uri="{FF2B5EF4-FFF2-40B4-BE49-F238E27FC236}">
                <a16:creationId xmlns:a16="http://schemas.microsoft.com/office/drawing/2014/main" id="{6CB02AE2-A6F4-5AD8-F4D7-AA489B32A6E8}"/>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a:extLst>
              <a:ext uri="{FF2B5EF4-FFF2-40B4-BE49-F238E27FC236}">
                <a16:creationId xmlns:a16="http://schemas.microsoft.com/office/drawing/2014/main" id="{79A79706-2090-E13D-AF06-890A4DBC7C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871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a:extLst>
            <a:ext uri="{FF2B5EF4-FFF2-40B4-BE49-F238E27FC236}">
              <a16:creationId xmlns:a16="http://schemas.microsoft.com/office/drawing/2014/main" id="{5AD68698-F02E-63BC-9365-79FCDF25ABFA}"/>
            </a:ext>
          </a:extLst>
        </p:cNvPr>
        <p:cNvGrpSpPr/>
        <p:nvPr/>
      </p:nvGrpSpPr>
      <p:grpSpPr>
        <a:xfrm>
          <a:off x="0" y="0"/>
          <a:ext cx="0" cy="0"/>
          <a:chOff x="0" y="0"/>
          <a:chExt cx="0" cy="0"/>
        </a:xfrm>
      </p:grpSpPr>
      <p:sp>
        <p:nvSpPr>
          <p:cNvPr id="830" name="Google Shape;830;g184d99d1a72_0_2:notes">
            <a:extLst>
              <a:ext uri="{FF2B5EF4-FFF2-40B4-BE49-F238E27FC236}">
                <a16:creationId xmlns:a16="http://schemas.microsoft.com/office/drawing/2014/main" id="{1705927A-3828-6DC9-77E4-7E15CC90A689}"/>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84d99d1a72_0_2:notes">
            <a:extLst>
              <a:ext uri="{FF2B5EF4-FFF2-40B4-BE49-F238E27FC236}">
                <a16:creationId xmlns:a16="http://schemas.microsoft.com/office/drawing/2014/main" id="{EAAD2413-168E-1336-D556-742D39A8E6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65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a:extLst>
            <a:ext uri="{FF2B5EF4-FFF2-40B4-BE49-F238E27FC236}">
              <a16:creationId xmlns:a16="http://schemas.microsoft.com/office/drawing/2014/main" id="{AE3FA49A-377C-CD65-D85A-250D6A8E57D0}"/>
            </a:ext>
          </a:extLst>
        </p:cNvPr>
        <p:cNvGrpSpPr/>
        <p:nvPr/>
      </p:nvGrpSpPr>
      <p:grpSpPr>
        <a:xfrm>
          <a:off x="0" y="0"/>
          <a:ext cx="0" cy="0"/>
          <a:chOff x="0" y="0"/>
          <a:chExt cx="0" cy="0"/>
        </a:xfrm>
      </p:grpSpPr>
      <p:sp>
        <p:nvSpPr>
          <p:cNvPr id="887" name="Google Shape;887;g54dda1946d_4_2726:notes">
            <a:extLst>
              <a:ext uri="{FF2B5EF4-FFF2-40B4-BE49-F238E27FC236}">
                <a16:creationId xmlns:a16="http://schemas.microsoft.com/office/drawing/2014/main" id="{526B2985-C2EE-7E9B-331B-F832BC4080BC}"/>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54dda1946d_4_2726:notes">
            <a:extLst>
              <a:ext uri="{FF2B5EF4-FFF2-40B4-BE49-F238E27FC236}">
                <a16:creationId xmlns:a16="http://schemas.microsoft.com/office/drawing/2014/main" id="{D7F54D15-FE4E-3944-284C-F94D4F62A9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9617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a:extLst>
            <a:ext uri="{FF2B5EF4-FFF2-40B4-BE49-F238E27FC236}">
              <a16:creationId xmlns:a16="http://schemas.microsoft.com/office/drawing/2014/main" id="{CDB312BC-B943-4AF2-FFD2-B6D11756A7C7}"/>
            </a:ext>
          </a:extLst>
        </p:cNvPr>
        <p:cNvGrpSpPr/>
        <p:nvPr/>
      </p:nvGrpSpPr>
      <p:grpSpPr>
        <a:xfrm>
          <a:off x="0" y="0"/>
          <a:ext cx="0" cy="0"/>
          <a:chOff x="0" y="0"/>
          <a:chExt cx="0" cy="0"/>
        </a:xfrm>
      </p:grpSpPr>
      <p:sp>
        <p:nvSpPr>
          <p:cNvPr id="887" name="Google Shape;887;g54dda1946d_4_2726:notes">
            <a:extLst>
              <a:ext uri="{FF2B5EF4-FFF2-40B4-BE49-F238E27FC236}">
                <a16:creationId xmlns:a16="http://schemas.microsoft.com/office/drawing/2014/main" id="{F5F7C26E-A856-AA00-3230-CE549D4E53B6}"/>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54dda1946d_4_2726:notes">
            <a:extLst>
              <a:ext uri="{FF2B5EF4-FFF2-40B4-BE49-F238E27FC236}">
                <a16:creationId xmlns:a16="http://schemas.microsoft.com/office/drawing/2014/main" id="{66070D78-DD44-8D98-2583-1B8D3CF3A2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190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54dda1946d_4_2726:notes"/>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a:extLst>
            <a:ext uri="{FF2B5EF4-FFF2-40B4-BE49-F238E27FC236}">
              <a16:creationId xmlns:a16="http://schemas.microsoft.com/office/drawing/2014/main" id="{AF03DD7D-0E17-5132-1EC9-8EA51B92DA43}"/>
            </a:ext>
          </a:extLst>
        </p:cNvPr>
        <p:cNvGrpSpPr/>
        <p:nvPr/>
      </p:nvGrpSpPr>
      <p:grpSpPr>
        <a:xfrm>
          <a:off x="0" y="0"/>
          <a:ext cx="0" cy="0"/>
          <a:chOff x="0" y="0"/>
          <a:chExt cx="0" cy="0"/>
        </a:xfrm>
      </p:grpSpPr>
      <p:sp>
        <p:nvSpPr>
          <p:cNvPr id="887" name="Google Shape;887;g54dda1946d_4_2726:notes">
            <a:extLst>
              <a:ext uri="{FF2B5EF4-FFF2-40B4-BE49-F238E27FC236}">
                <a16:creationId xmlns:a16="http://schemas.microsoft.com/office/drawing/2014/main" id="{82688428-6DF6-3521-15F5-5A3C2149F12E}"/>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54dda1946d_4_2726:notes">
            <a:extLst>
              <a:ext uri="{FF2B5EF4-FFF2-40B4-BE49-F238E27FC236}">
                <a16:creationId xmlns:a16="http://schemas.microsoft.com/office/drawing/2014/main" id="{F7C190FF-6E84-F93A-5249-A424DA7EB8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4380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a:extLst>
            <a:ext uri="{FF2B5EF4-FFF2-40B4-BE49-F238E27FC236}">
              <a16:creationId xmlns:a16="http://schemas.microsoft.com/office/drawing/2014/main" id="{2EDE5B20-8D08-6C98-EA02-4C4C7B9C164D}"/>
            </a:ext>
          </a:extLst>
        </p:cNvPr>
        <p:cNvGrpSpPr/>
        <p:nvPr/>
      </p:nvGrpSpPr>
      <p:grpSpPr>
        <a:xfrm>
          <a:off x="0" y="0"/>
          <a:ext cx="0" cy="0"/>
          <a:chOff x="0" y="0"/>
          <a:chExt cx="0" cy="0"/>
        </a:xfrm>
      </p:grpSpPr>
      <p:sp>
        <p:nvSpPr>
          <p:cNvPr id="887" name="Google Shape;887;g54dda1946d_4_2726:notes">
            <a:extLst>
              <a:ext uri="{FF2B5EF4-FFF2-40B4-BE49-F238E27FC236}">
                <a16:creationId xmlns:a16="http://schemas.microsoft.com/office/drawing/2014/main" id="{9AF75BDE-4F80-0E3B-4A86-0288BA23CC8C}"/>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54dda1946d_4_2726:notes">
            <a:extLst>
              <a:ext uri="{FF2B5EF4-FFF2-40B4-BE49-F238E27FC236}">
                <a16:creationId xmlns:a16="http://schemas.microsoft.com/office/drawing/2014/main" id="{66EF09E5-5F3A-F400-87BD-99194A09A2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3062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a:extLst>
            <a:ext uri="{FF2B5EF4-FFF2-40B4-BE49-F238E27FC236}">
              <a16:creationId xmlns:a16="http://schemas.microsoft.com/office/drawing/2014/main" id="{4BCEF020-E379-309B-C203-AEDC077C69DE}"/>
            </a:ext>
          </a:extLst>
        </p:cNvPr>
        <p:cNvGrpSpPr/>
        <p:nvPr/>
      </p:nvGrpSpPr>
      <p:grpSpPr>
        <a:xfrm>
          <a:off x="0" y="0"/>
          <a:ext cx="0" cy="0"/>
          <a:chOff x="0" y="0"/>
          <a:chExt cx="0" cy="0"/>
        </a:xfrm>
      </p:grpSpPr>
      <p:sp>
        <p:nvSpPr>
          <p:cNvPr id="887" name="Google Shape;887;g54dda1946d_4_2726:notes">
            <a:extLst>
              <a:ext uri="{FF2B5EF4-FFF2-40B4-BE49-F238E27FC236}">
                <a16:creationId xmlns:a16="http://schemas.microsoft.com/office/drawing/2014/main" id="{0CFEFE87-BFA6-5391-26F9-14E34C655527}"/>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54dda1946d_4_2726:notes">
            <a:extLst>
              <a:ext uri="{FF2B5EF4-FFF2-40B4-BE49-F238E27FC236}">
                <a16:creationId xmlns:a16="http://schemas.microsoft.com/office/drawing/2014/main" id="{F7D2F23E-6D97-1E51-A3A1-C9D82DF41F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8237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a:extLst>
            <a:ext uri="{FF2B5EF4-FFF2-40B4-BE49-F238E27FC236}">
              <a16:creationId xmlns:a16="http://schemas.microsoft.com/office/drawing/2014/main" id="{C92B87BC-973A-D0D6-9E42-073DC37BB7C7}"/>
            </a:ext>
          </a:extLst>
        </p:cNvPr>
        <p:cNvGrpSpPr/>
        <p:nvPr/>
      </p:nvGrpSpPr>
      <p:grpSpPr>
        <a:xfrm>
          <a:off x="0" y="0"/>
          <a:ext cx="0" cy="0"/>
          <a:chOff x="0" y="0"/>
          <a:chExt cx="0" cy="0"/>
        </a:xfrm>
      </p:grpSpPr>
      <p:sp>
        <p:nvSpPr>
          <p:cNvPr id="887" name="Google Shape;887;g54dda1946d_4_2726:notes">
            <a:extLst>
              <a:ext uri="{FF2B5EF4-FFF2-40B4-BE49-F238E27FC236}">
                <a16:creationId xmlns:a16="http://schemas.microsoft.com/office/drawing/2014/main" id="{AF46DDB8-5439-AAD0-368F-64B1196EE2F8}"/>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54dda1946d_4_2726:notes">
            <a:extLst>
              <a:ext uri="{FF2B5EF4-FFF2-40B4-BE49-F238E27FC236}">
                <a16:creationId xmlns:a16="http://schemas.microsoft.com/office/drawing/2014/main" id="{77033571-C9AC-EF0C-E2EB-679FF3058D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1625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D4F63E19-2AD2-2339-8A64-00BDDB71BC11}"/>
            </a:ext>
          </a:extLst>
        </p:cNvPr>
        <p:cNvGrpSpPr/>
        <p:nvPr/>
      </p:nvGrpSpPr>
      <p:grpSpPr>
        <a:xfrm>
          <a:off x="0" y="0"/>
          <a:ext cx="0" cy="0"/>
          <a:chOff x="0" y="0"/>
          <a:chExt cx="0" cy="0"/>
        </a:xfrm>
      </p:grpSpPr>
      <p:sp>
        <p:nvSpPr>
          <p:cNvPr id="705" name="Google Shape;705;gd431007ba2_0_215:notes">
            <a:extLst>
              <a:ext uri="{FF2B5EF4-FFF2-40B4-BE49-F238E27FC236}">
                <a16:creationId xmlns:a16="http://schemas.microsoft.com/office/drawing/2014/main" id="{F5EE4B91-6F62-9CDD-98EC-B66FF3914E27}"/>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a:extLst>
              <a:ext uri="{FF2B5EF4-FFF2-40B4-BE49-F238E27FC236}">
                <a16:creationId xmlns:a16="http://schemas.microsoft.com/office/drawing/2014/main" id="{6FB80529-5451-577E-97D1-FAB1A0E1B5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28446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a:extLst>
            <a:ext uri="{FF2B5EF4-FFF2-40B4-BE49-F238E27FC236}">
              <a16:creationId xmlns:a16="http://schemas.microsoft.com/office/drawing/2014/main" id="{1A8AECE4-01AC-0D5A-BA91-870AB086DE0D}"/>
            </a:ext>
          </a:extLst>
        </p:cNvPr>
        <p:cNvGrpSpPr/>
        <p:nvPr/>
      </p:nvGrpSpPr>
      <p:grpSpPr>
        <a:xfrm>
          <a:off x="0" y="0"/>
          <a:ext cx="0" cy="0"/>
          <a:chOff x="0" y="0"/>
          <a:chExt cx="0" cy="0"/>
        </a:xfrm>
      </p:grpSpPr>
      <p:sp>
        <p:nvSpPr>
          <p:cNvPr id="887" name="Google Shape;887;g54dda1946d_4_2726:notes">
            <a:extLst>
              <a:ext uri="{FF2B5EF4-FFF2-40B4-BE49-F238E27FC236}">
                <a16:creationId xmlns:a16="http://schemas.microsoft.com/office/drawing/2014/main" id="{D21F7722-13BB-4E08-5E93-866C14D64ACE}"/>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54dda1946d_4_2726:notes">
            <a:extLst>
              <a:ext uri="{FF2B5EF4-FFF2-40B4-BE49-F238E27FC236}">
                <a16:creationId xmlns:a16="http://schemas.microsoft.com/office/drawing/2014/main" id="{B5F01344-A1BC-DC73-AE2D-C3134C4CB2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419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a:extLst>
            <a:ext uri="{FF2B5EF4-FFF2-40B4-BE49-F238E27FC236}">
              <a16:creationId xmlns:a16="http://schemas.microsoft.com/office/drawing/2014/main" id="{2ED569AA-D640-8244-C6B0-3F6DA71BBB87}"/>
            </a:ext>
          </a:extLst>
        </p:cNvPr>
        <p:cNvGrpSpPr/>
        <p:nvPr/>
      </p:nvGrpSpPr>
      <p:grpSpPr>
        <a:xfrm>
          <a:off x="0" y="0"/>
          <a:ext cx="0" cy="0"/>
          <a:chOff x="0" y="0"/>
          <a:chExt cx="0" cy="0"/>
        </a:xfrm>
      </p:grpSpPr>
      <p:sp>
        <p:nvSpPr>
          <p:cNvPr id="887" name="Google Shape;887;g54dda1946d_4_2726:notes">
            <a:extLst>
              <a:ext uri="{FF2B5EF4-FFF2-40B4-BE49-F238E27FC236}">
                <a16:creationId xmlns:a16="http://schemas.microsoft.com/office/drawing/2014/main" id="{2175B930-233E-B644-EC0E-95A452C86DCF}"/>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54dda1946d_4_2726:notes">
            <a:extLst>
              <a:ext uri="{FF2B5EF4-FFF2-40B4-BE49-F238E27FC236}">
                <a16:creationId xmlns:a16="http://schemas.microsoft.com/office/drawing/2014/main" id="{06EC4C88-241C-4BE8-7ECB-AF21E8640B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1290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a:extLst>
            <a:ext uri="{FF2B5EF4-FFF2-40B4-BE49-F238E27FC236}">
              <a16:creationId xmlns:a16="http://schemas.microsoft.com/office/drawing/2014/main" id="{591E837F-EF4B-75CC-7979-9887B76CE479}"/>
            </a:ext>
          </a:extLst>
        </p:cNvPr>
        <p:cNvGrpSpPr/>
        <p:nvPr/>
      </p:nvGrpSpPr>
      <p:grpSpPr>
        <a:xfrm>
          <a:off x="0" y="0"/>
          <a:ext cx="0" cy="0"/>
          <a:chOff x="0" y="0"/>
          <a:chExt cx="0" cy="0"/>
        </a:xfrm>
      </p:grpSpPr>
      <p:sp>
        <p:nvSpPr>
          <p:cNvPr id="887" name="Google Shape;887;g54dda1946d_4_2726:notes">
            <a:extLst>
              <a:ext uri="{FF2B5EF4-FFF2-40B4-BE49-F238E27FC236}">
                <a16:creationId xmlns:a16="http://schemas.microsoft.com/office/drawing/2014/main" id="{6C729E0E-743D-3A43-9797-F0DC59F26135}"/>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54dda1946d_4_2726:notes">
            <a:extLst>
              <a:ext uri="{FF2B5EF4-FFF2-40B4-BE49-F238E27FC236}">
                <a16:creationId xmlns:a16="http://schemas.microsoft.com/office/drawing/2014/main" id="{64DC44AA-12B3-1CE7-B0C8-18E056F7EF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3984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734a882cf6_0_279:notes"/>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72AC98F5-7603-2C1B-2E26-CE1AE1F3DFED}"/>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F2566221-ABE9-E1EF-63B4-5E93CCA52B9D}"/>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0A879B4F-E17F-E871-6D3E-7605C20099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271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012677E9-96C2-9B39-BDBD-9A9B4FEE7180}"/>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D15432E8-880E-0A98-7DEB-65BA8246E576}"/>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21C27801-F8C2-FF94-2A7C-B9BF58D7B3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439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06C4E687-7E4B-3728-A8A9-54EAE2E751CA}"/>
            </a:ext>
          </a:extLst>
        </p:cNvPr>
        <p:cNvGrpSpPr/>
        <p:nvPr/>
      </p:nvGrpSpPr>
      <p:grpSpPr>
        <a:xfrm>
          <a:off x="0" y="0"/>
          <a:ext cx="0" cy="0"/>
          <a:chOff x="0" y="0"/>
          <a:chExt cx="0" cy="0"/>
        </a:xfrm>
      </p:grpSpPr>
      <p:sp>
        <p:nvSpPr>
          <p:cNvPr id="705" name="Google Shape;705;gd431007ba2_0_215:notes">
            <a:extLst>
              <a:ext uri="{FF2B5EF4-FFF2-40B4-BE49-F238E27FC236}">
                <a16:creationId xmlns:a16="http://schemas.microsoft.com/office/drawing/2014/main" id="{C79B3ED5-ED72-3DB1-5E2E-0FAB9B9AF1D0}"/>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a:extLst>
              <a:ext uri="{FF2B5EF4-FFF2-40B4-BE49-F238E27FC236}">
                <a16:creationId xmlns:a16="http://schemas.microsoft.com/office/drawing/2014/main" id="{F3DEF04C-982B-151D-9B14-8ED368F609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99093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6DC2E2F3-DDA9-835B-43A0-440F92D3E662}"/>
            </a:ext>
          </a:extLst>
        </p:cNvPr>
        <p:cNvGrpSpPr/>
        <p:nvPr/>
      </p:nvGrpSpPr>
      <p:grpSpPr>
        <a:xfrm>
          <a:off x="0" y="0"/>
          <a:ext cx="0" cy="0"/>
          <a:chOff x="0" y="0"/>
          <a:chExt cx="0" cy="0"/>
        </a:xfrm>
      </p:grpSpPr>
      <p:sp>
        <p:nvSpPr>
          <p:cNvPr id="736" name="Google Shape;736;g54dda1946d_6_308:notes">
            <a:extLst>
              <a:ext uri="{FF2B5EF4-FFF2-40B4-BE49-F238E27FC236}">
                <a16:creationId xmlns:a16="http://schemas.microsoft.com/office/drawing/2014/main" id="{4EFBD1FD-749F-2542-5568-BEE7CDD631B7}"/>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a:extLst>
              <a:ext uri="{FF2B5EF4-FFF2-40B4-BE49-F238E27FC236}">
                <a16:creationId xmlns:a16="http://schemas.microsoft.com/office/drawing/2014/main" id="{CC80D1CB-A285-EDD3-AB0F-D583E05148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797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0D753094-6EED-B4A7-0735-A5834E2C8088}"/>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D439E40A-411F-28D3-C4DB-178471E8CFA7}"/>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80152F19-ACA6-1B5C-23CF-D202D7CC93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999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96D15BE5-1503-0CA1-679C-0CD85132AB6D}"/>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7D4D6760-1A3B-17FB-2B08-847A6E29D013}"/>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6D4AB5A2-DD79-6127-B99A-60A66F47AC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801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47C03776-DFFD-85B8-FE77-DC232C529EFC}"/>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5735ACB7-7635-2788-924F-F4C22E153F39}"/>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A5A3FA01-0451-F062-A883-06CED815CB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8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0BDD0BDB-A667-AC68-9635-6279D49FB8F6}"/>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B05ECD78-285F-5CC1-634B-20CDB662BC79}"/>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1B39C538-EED3-3A30-E346-3667F4628C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3007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0C98E5F6-2C4B-FAD4-21FD-0E48CB2DBDD3}"/>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CF560C5B-3539-DDC7-245D-FB7724C1CEE8}"/>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DAA3F897-C293-333D-0321-37F68550FE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1732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36B86474-4BC5-9689-CA4D-646DF51552F6}"/>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C685BA0F-FB0C-B791-05E1-8BF9688C244D}"/>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853B844B-0F74-B21D-4E6B-A793F1BC23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0423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6B6CD5BC-76B5-00C1-D543-15553DF4709A}"/>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91283774-062B-3822-5F23-0D28D9C3AA7F}"/>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77785618-67F7-5B27-57E7-0DB526696C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1291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C1117C2C-A76F-C1F2-E237-28C3694A2194}"/>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D909308D-B5E5-69FD-5934-B1E16D54DE10}"/>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1B2B51A7-8DC4-0B36-44AE-AF66CE0853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8307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3814777E-666D-E154-3956-45021FE92D8F}"/>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A9C2F2A2-D1BA-81B0-4289-B8D3632538FD}"/>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B4E15CB2-E061-AD5E-DC0F-9F9B9A95C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810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337F93C0-DD8B-F4BA-EE78-8423980D21BA}"/>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FAA88180-8814-9CB6-A101-DFB6B311D580}"/>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8DC9376F-7A57-A453-737D-0FFAF73FE5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66961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38F0CA32-6D18-5744-563C-CAD0C1F5F74D}"/>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E6283443-1BEF-FB9C-3F9C-18EFF126944A}"/>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F9A5C4B0-BC8C-9034-BEC7-A1C8D80F5B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01346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88BBEF84-7752-DF37-95E1-6AC5318A63C9}"/>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2AD95B58-401A-2FF2-DD7D-E36CBC60901C}"/>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313694C8-7BDA-CF4C-2F79-432BBB2A22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145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a:extLst>
            <a:ext uri="{FF2B5EF4-FFF2-40B4-BE49-F238E27FC236}">
              <a16:creationId xmlns:a16="http://schemas.microsoft.com/office/drawing/2014/main" id="{E841E821-2814-D21B-9249-6F5DB0E03414}"/>
            </a:ext>
          </a:extLst>
        </p:cNvPr>
        <p:cNvGrpSpPr/>
        <p:nvPr/>
      </p:nvGrpSpPr>
      <p:grpSpPr>
        <a:xfrm>
          <a:off x="0" y="0"/>
          <a:ext cx="0" cy="0"/>
          <a:chOff x="0" y="0"/>
          <a:chExt cx="0" cy="0"/>
        </a:xfrm>
      </p:grpSpPr>
      <p:sp>
        <p:nvSpPr>
          <p:cNvPr id="757" name="Google Shape;757;g54dda1946d_6_332:notes">
            <a:extLst>
              <a:ext uri="{FF2B5EF4-FFF2-40B4-BE49-F238E27FC236}">
                <a16:creationId xmlns:a16="http://schemas.microsoft.com/office/drawing/2014/main" id="{41FFF427-CFBB-4861-4484-D76B12D020BF}"/>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a:extLst>
              <a:ext uri="{FF2B5EF4-FFF2-40B4-BE49-F238E27FC236}">
                <a16:creationId xmlns:a16="http://schemas.microsoft.com/office/drawing/2014/main" id="{53734E69-01F3-B323-F08A-062983C613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975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AD582E1A-5B8B-3D35-1C4B-4F64B5F0236B}"/>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7AA35669-F175-EE2D-7211-2725A3641A54}"/>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5709E5F4-11EC-49B7-2921-BDB35D9F5E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8621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2F958A79-9CCA-12C8-EE43-562B21C0B6E6}"/>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2AAA5854-B5FA-DF6C-3C05-0A5A00CF5B8D}"/>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806BB29E-13F1-3A78-6987-73A4C43687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007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B8DCC229-FF1E-758C-BAB7-E857547719B0}"/>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A8961CA7-7775-8A29-F259-A4DCC353FB6F}"/>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08456306-A9DB-323E-6CDA-62FB4883FE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20418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3CEE8636-1752-C1E1-3223-3904192C7E3B}"/>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C625FA2D-6F1D-08DC-16BE-A1E1EEB57CA8}"/>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E392A2D8-82D7-7AE0-535F-5317F927AD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69400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29DC1B36-C18E-E4AF-00C8-F8DD5F2BC771}"/>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A0B0DA57-A96A-8152-560C-1974C55635CE}"/>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FD5DEF3E-35F3-BD0E-B902-496FD7BCE9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90184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DB25F97A-A7A7-06FE-7E62-B9A0998346E2}"/>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EB1731B5-C44D-305F-0CE4-EBB03E1EED94}"/>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066F2702-88FB-6532-3F89-A3712C34C1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96829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D81C4234-0CB4-A726-6C79-F68A339C9774}"/>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8F878FBC-0B50-CCB8-D6CD-7FC235EE64D9}"/>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FAE13790-EC38-CE70-08AB-1DFF17B0C5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69298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A02FF15C-32FE-D5D9-4E76-193864A5349C}"/>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6FD9A8C5-83D5-E3C9-C956-9F112B57CBBF}"/>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4F1A51A1-4AC3-B5AB-44F6-D4250F3B40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32631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4C2B928C-2A8A-CB37-2EA3-5E997A76E644}"/>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2C7BEA35-17D7-B187-AE27-3EF3DDD925B2}"/>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29A3B9A3-C360-DCAD-416D-82C6016CA6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5120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2A72583E-12E1-C9B9-66D3-FD1AD720AF12}"/>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F01CF21A-5EB0-1CEE-1769-8CE0AD86C2BB}"/>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DB184D5D-7E9D-0149-CF43-711FE55725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729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790198C8-DDC9-2C96-557F-1CBAB1EDF6DA}"/>
            </a:ext>
          </a:extLst>
        </p:cNvPr>
        <p:cNvGrpSpPr/>
        <p:nvPr/>
      </p:nvGrpSpPr>
      <p:grpSpPr>
        <a:xfrm>
          <a:off x="0" y="0"/>
          <a:ext cx="0" cy="0"/>
          <a:chOff x="0" y="0"/>
          <a:chExt cx="0" cy="0"/>
        </a:xfrm>
      </p:grpSpPr>
      <p:sp>
        <p:nvSpPr>
          <p:cNvPr id="736" name="Google Shape;736;g54dda1946d_6_308:notes">
            <a:extLst>
              <a:ext uri="{FF2B5EF4-FFF2-40B4-BE49-F238E27FC236}">
                <a16:creationId xmlns:a16="http://schemas.microsoft.com/office/drawing/2014/main" id="{9FB79256-185C-89F1-EAB4-71E50635774A}"/>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a:extLst>
              <a:ext uri="{FF2B5EF4-FFF2-40B4-BE49-F238E27FC236}">
                <a16:creationId xmlns:a16="http://schemas.microsoft.com/office/drawing/2014/main" id="{68ABF827-B8BB-23C4-0129-2C8F2BD895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6921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a:extLst>
            <a:ext uri="{FF2B5EF4-FFF2-40B4-BE49-F238E27FC236}">
              <a16:creationId xmlns:a16="http://schemas.microsoft.com/office/drawing/2014/main" id="{B4C2AA34-5446-C377-EFEF-3C6131CA7FDE}"/>
            </a:ext>
          </a:extLst>
        </p:cNvPr>
        <p:cNvGrpSpPr/>
        <p:nvPr/>
      </p:nvGrpSpPr>
      <p:grpSpPr>
        <a:xfrm>
          <a:off x="0" y="0"/>
          <a:ext cx="0" cy="0"/>
          <a:chOff x="0" y="0"/>
          <a:chExt cx="0" cy="0"/>
        </a:xfrm>
      </p:grpSpPr>
      <p:sp>
        <p:nvSpPr>
          <p:cNvPr id="705" name="Google Shape;705;gd431007ba2_0_215:notes">
            <a:extLst>
              <a:ext uri="{FF2B5EF4-FFF2-40B4-BE49-F238E27FC236}">
                <a16:creationId xmlns:a16="http://schemas.microsoft.com/office/drawing/2014/main" id="{DE86A315-9719-1658-D19A-B73A39A89B43}"/>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a:extLst>
              <a:ext uri="{FF2B5EF4-FFF2-40B4-BE49-F238E27FC236}">
                <a16:creationId xmlns:a16="http://schemas.microsoft.com/office/drawing/2014/main" id="{E471DB7C-B6EB-A3C1-2103-D50F7A97C2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22268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638F7343-8E15-C034-8E49-09BEBE8B164C}"/>
            </a:ext>
          </a:extLst>
        </p:cNvPr>
        <p:cNvGrpSpPr/>
        <p:nvPr/>
      </p:nvGrpSpPr>
      <p:grpSpPr>
        <a:xfrm>
          <a:off x="0" y="0"/>
          <a:ext cx="0" cy="0"/>
          <a:chOff x="0" y="0"/>
          <a:chExt cx="0" cy="0"/>
        </a:xfrm>
      </p:grpSpPr>
      <p:sp>
        <p:nvSpPr>
          <p:cNvPr id="736" name="Google Shape;736;g54dda1946d_6_308:notes">
            <a:extLst>
              <a:ext uri="{FF2B5EF4-FFF2-40B4-BE49-F238E27FC236}">
                <a16:creationId xmlns:a16="http://schemas.microsoft.com/office/drawing/2014/main" id="{98D9860F-79B3-C9C5-B653-AFA131BABDB0}"/>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a:extLst>
              <a:ext uri="{FF2B5EF4-FFF2-40B4-BE49-F238E27FC236}">
                <a16:creationId xmlns:a16="http://schemas.microsoft.com/office/drawing/2014/main" id="{BEF3BAA2-16F3-1FCB-94FA-76BDBC1714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037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5F170B1E-A19D-D7B2-347A-34C7A7B8AF6C}"/>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8DD3D0B1-BCEE-90C0-F325-0285140E4198}"/>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27886616-43DD-C555-91DD-88871E5F4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25670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2B2BEB35-31F5-A0AF-6573-BA7FF815E567}"/>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11CA158F-B082-A7E0-3764-D63622BD44DE}"/>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23B0F78C-5DC9-86EA-3A92-5E202CE1F3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078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6171FDB8-1EDA-FE6B-4037-A33DD89856A5}"/>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538B5654-56F5-10C4-CCA7-0D328C301049}"/>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64030BAA-5D24-DDB2-51AE-910888D76B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4388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89AF8F64-6E79-70C2-EECE-65A294E94307}"/>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A289F14D-A4E1-449D-CAF9-68E2D0FC0ED1}"/>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5A7FC923-452B-D2F7-FEDA-E9437DF6AE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833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9761029D-30D1-B694-B8BC-B6359D2914B6}"/>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F24E3A67-B778-42F6-5F5F-46C2CE34681A}"/>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FE9712A5-8985-737E-77E7-A94F72BC0D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0922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CF471003-4C59-6A32-3071-E39C9ED4DDEA}"/>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01BA81D3-C104-18F1-7C0C-DE9C6BB4ED17}"/>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92A1E98D-C441-29FD-2E90-DE78E47631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023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0D753094-6EED-B4A7-0735-A5834E2C8088}"/>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D439E40A-411F-28D3-C4DB-178471E8CFA7}"/>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80152F19-ACA6-1B5C-23CF-D202D7CC93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9997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96D15BE5-1503-0CA1-679C-0CD85132AB6D}"/>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7D4D6760-1A3B-17FB-2B08-847A6E29D013}"/>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6D4AB5A2-DD79-6127-B99A-60A66F47AC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801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7DF6D101-7668-97B7-9559-7B0D914463BB}"/>
            </a:ext>
          </a:extLst>
        </p:cNvPr>
        <p:cNvGrpSpPr/>
        <p:nvPr/>
      </p:nvGrpSpPr>
      <p:grpSpPr>
        <a:xfrm>
          <a:off x="0" y="0"/>
          <a:ext cx="0" cy="0"/>
          <a:chOff x="0" y="0"/>
          <a:chExt cx="0" cy="0"/>
        </a:xfrm>
      </p:grpSpPr>
      <p:sp>
        <p:nvSpPr>
          <p:cNvPr id="768" name="Google Shape;768;g184d99d1a72_0_15:notes">
            <a:extLst>
              <a:ext uri="{FF2B5EF4-FFF2-40B4-BE49-F238E27FC236}">
                <a16:creationId xmlns:a16="http://schemas.microsoft.com/office/drawing/2014/main" id="{D2732CDB-2951-0349-5186-0CA470AB9BC3}"/>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84d99d1a72_0_15:notes">
            <a:extLst>
              <a:ext uri="{FF2B5EF4-FFF2-40B4-BE49-F238E27FC236}">
                <a16:creationId xmlns:a16="http://schemas.microsoft.com/office/drawing/2014/main" id="{C3CB2686-E86A-A28D-D40D-3C2F54244A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76294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0BDD0BDB-A667-AC68-9635-6279D49FB8F6}"/>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B05ECD78-285F-5CC1-634B-20CDB662BC79}"/>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1B39C538-EED3-3A30-E346-3667F4628C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0072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BC0992F8-E80B-65AE-60EB-8F5A9A3F1AB5}"/>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35BFF110-7756-A0B9-F231-822DCB62E151}"/>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AEB47162-EDC4-FECD-022F-B5580270A6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5849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47C03776-DFFD-85B8-FE77-DC232C529EFC}"/>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5735ACB7-7635-2788-924F-F4C22E153F39}"/>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A5A3FA01-0451-F062-A883-06CED815CB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88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91D9AF04-A4DD-0D47-BC14-F8DD858138DF}"/>
            </a:ext>
          </a:extLst>
        </p:cNvPr>
        <p:cNvGrpSpPr/>
        <p:nvPr/>
      </p:nvGrpSpPr>
      <p:grpSpPr>
        <a:xfrm>
          <a:off x="0" y="0"/>
          <a:ext cx="0" cy="0"/>
          <a:chOff x="0" y="0"/>
          <a:chExt cx="0" cy="0"/>
        </a:xfrm>
      </p:grpSpPr>
      <p:sp>
        <p:nvSpPr>
          <p:cNvPr id="1523" name="Google Shape;1523;g1734a882cf6_0_279:notes">
            <a:extLst>
              <a:ext uri="{FF2B5EF4-FFF2-40B4-BE49-F238E27FC236}">
                <a16:creationId xmlns:a16="http://schemas.microsoft.com/office/drawing/2014/main" id="{DF8CC00D-147C-76BA-E7DE-1FC44CA98419}"/>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734a882cf6_0_279:notes">
            <a:extLst>
              <a:ext uri="{FF2B5EF4-FFF2-40B4-BE49-F238E27FC236}">
                <a16:creationId xmlns:a16="http://schemas.microsoft.com/office/drawing/2014/main" id="{69A9FBC3-709E-1D0F-6126-F4090E63C7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4896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D7E07-6DB4-D473-0A3C-5C654CA652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E429B7-8B03-63D0-7CE0-6A1B54EA2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A534F-4DA8-E795-9A44-43F75FD25B7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9536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CD765614-539B-E893-DFFA-DE424675A7FE}"/>
            </a:ext>
          </a:extLst>
        </p:cNvPr>
        <p:cNvGrpSpPr/>
        <p:nvPr/>
      </p:nvGrpSpPr>
      <p:grpSpPr>
        <a:xfrm>
          <a:off x="0" y="0"/>
          <a:ext cx="0" cy="0"/>
          <a:chOff x="0" y="0"/>
          <a:chExt cx="0" cy="0"/>
        </a:xfrm>
      </p:grpSpPr>
      <p:sp>
        <p:nvSpPr>
          <p:cNvPr id="768" name="Google Shape;768;g184d99d1a72_0_15:notes">
            <a:extLst>
              <a:ext uri="{FF2B5EF4-FFF2-40B4-BE49-F238E27FC236}">
                <a16:creationId xmlns:a16="http://schemas.microsoft.com/office/drawing/2014/main" id="{0277170C-A8EB-F260-1554-CD1A8422A719}"/>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84d99d1a72_0_15:notes">
            <a:extLst>
              <a:ext uri="{FF2B5EF4-FFF2-40B4-BE49-F238E27FC236}">
                <a16:creationId xmlns:a16="http://schemas.microsoft.com/office/drawing/2014/main" id="{80DAE533-E1E6-363C-5BD9-0924FD7238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509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0DC7678E-9484-E7A8-6BF7-8F4D6DCC5D5C}"/>
            </a:ext>
          </a:extLst>
        </p:cNvPr>
        <p:cNvGrpSpPr/>
        <p:nvPr/>
      </p:nvGrpSpPr>
      <p:grpSpPr>
        <a:xfrm>
          <a:off x="0" y="0"/>
          <a:ext cx="0" cy="0"/>
          <a:chOff x="0" y="0"/>
          <a:chExt cx="0" cy="0"/>
        </a:xfrm>
      </p:grpSpPr>
      <p:sp>
        <p:nvSpPr>
          <p:cNvPr id="768" name="Google Shape;768;g184d99d1a72_0_15:notes">
            <a:extLst>
              <a:ext uri="{FF2B5EF4-FFF2-40B4-BE49-F238E27FC236}">
                <a16:creationId xmlns:a16="http://schemas.microsoft.com/office/drawing/2014/main" id="{4E12EE63-80D2-AF6D-1A7D-6BB913C92412}"/>
              </a:ext>
            </a:extLst>
          </p:cNvPr>
          <p:cNvSpPr>
            <a:spLocks noGrp="1" noRot="1" noChangeAspect="1"/>
          </p:cNvSpPr>
          <p:nvPr>
            <p:ph type="sldImg" idx="2"/>
          </p:nvPr>
        </p:nvSpPr>
        <p:spPr>
          <a:xfrm>
            <a:off x="388938" y="685800"/>
            <a:ext cx="60801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84d99d1a72_0_15:notes">
            <a:extLst>
              <a:ext uri="{FF2B5EF4-FFF2-40B4-BE49-F238E27FC236}">
                <a16:creationId xmlns:a16="http://schemas.microsoft.com/office/drawing/2014/main" id="{5D02F995-A9A3-1CBF-08F3-477E182BA7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56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84286" y="2665535"/>
            <a:ext cx="5831936" cy="22652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484286" y="4959534"/>
            <a:ext cx="5831936" cy="5052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0124627" y="-720999"/>
            <a:ext cx="1478125" cy="1481791"/>
            <a:chOff x="8307725" y="278700"/>
            <a:chExt cx="1111343" cy="1111343"/>
          </a:xfrm>
        </p:grpSpPr>
        <p:sp>
          <p:nvSpPr>
            <p:cNvPr id="12" name="Google Shape;12;p2"/>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 name="Google Shape;14;p2"/>
          <p:cNvGrpSpPr/>
          <p:nvPr/>
        </p:nvGrpSpPr>
        <p:grpSpPr>
          <a:xfrm>
            <a:off x="10917855" y="2812425"/>
            <a:ext cx="1542923" cy="329704"/>
            <a:chOff x="8208698" y="2109319"/>
            <a:chExt cx="1160062" cy="247278"/>
          </a:xfrm>
        </p:grpSpPr>
        <p:sp>
          <p:nvSpPr>
            <p:cNvPr id="15" name="Google Shape;15;p2"/>
            <p:cNvSpPr/>
            <p:nvPr/>
          </p:nvSpPr>
          <p:spPr>
            <a:xfrm rot="5400000">
              <a:off x="8424637" y="189337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 name="Google Shape;16;p2"/>
            <p:cNvSpPr/>
            <p:nvPr/>
          </p:nvSpPr>
          <p:spPr>
            <a:xfrm rot="-5400000">
              <a:off x="8917458" y="190529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7" name="Google Shape;17;p2"/>
          <p:cNvGrpSpPr/>
          <p:nvPr/>
        </p:nvGrpSpPr>
        <p:grpSpPr>
          <a:xfrm rot="5400000" flipH="1">
            <a:off x="8342378" y="7135371"/>
            <a:ext cx="5982425" cy="831434"/>
            <a:chOff x="-78438" y="4073905"/>
            <a:chExt cx="4486819" cy="625122"/>
          </a:xfrm>
        </p:grpSpPr>
        <p:cxnSp>
          <p:nvCxnSpPr>
            <p:cNvPr id="18" name="Google Shape;18;p2"/>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rot="-5400000">
              <a:off x="3788541" y="4241677"/>
              <a:ext cx="464100" cy="450600"/>
            </a:xfrm>
            <a:prstGeom prst="straightConnector1">
              <a:avLst/>
            </a:prstGeom>
            <a:noFill/>
            <a:ln w="9525" cap="flat" cmpd="sng">
              <a:solidFill>
                <a:schemeClr val="accent1"/>
              </a:solidFill>
              <a:prstDash val="solid"/>
              <a:round/>
              <a:headEnd type="none" w="med" len="med"/>
              <a:tailEnd type="none" w="med" len="med"/>
            </a:ln>
          </p:spPr>
        </p:cxnSp>
        <p:sp>
          <p:nvSpPr>
            <p:cNvPr id="20" name="Google Shape;20;p2"/>
            <p:cNvSpPr/>
            <p:nvPr/>
          </p:nvSpPr>
          <p:spPr>
            <a:xfrm>
              <a:off x="4214956" y="40739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 name="Google Shape;21;p2"/>
          <p:cNvGrpSpPr/>
          <p:nvPr/>
        </p:nvGrpSpPr>
        <p:grpSpPr>
          <a:xfrm rot="-5400000">
            <a:off x="11155972" y="1698452"/>
            <a:ext cx="657762" cy="475237"/>
            <a:chOff x="1722354" y="229144"/>
            <a:chExt cx="1748744" cy="1266614"/>
          </a:xfrm>
        </p:grpSpPr>
        <p:sp>
          <p:nvSpPr>
            <p:cNvPr id="22" name="Google Shape;22;p2"/>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 name="Google Shape;23;p2"/>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31"/>
        <p:cNvGrpSpPr/>
        <p:nvPr/>
      </p:nvGrpSpPr>
      <p:grpSpPr>
        <a:xfrm>
          <a:off x="0" y="0"/>
          <a:ext cx="0" cy="0"/>
          <a:chOff x="0" y="0"/>
          <a:chExt cx="0" cy="0"/>
        </a:xfrm>
      </p:grpSpPr>
      <p:sp>
        <p:nvSpPr>
          <p:cNvPr id="432" name="Google Shape;432;p17"/>
          <p:cNvSpPr txBox="1">
            <a:spLocks noGrp="1"/>
          </p:cNvSpPr>
          <p:nvPr>
            <p:ph type="title"/>
          </p:nvPr>
        </p:nvSpPr>
        <p:spPr>
          <a:xfrm>
            <a:off x="957625" y="593368"/>
            <a:ext cx="10246588"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3000"/>
              <a:buFont typeface="Raleway Black"/>
              <a:buNone/>
              <a:defRPr b="0">
                <a:latin typeface="Raleway Black"/>
                <a:ea typeface="Raleway Black"/>
                <a:cs typeface="Raleway Black"/>
                <a:sym typeface="Raleway Black"/>
              </a:defRPr>
            </a:lvl2pPr>
            <a:lvl3pPr lvl="2" rtl="0">
              <a:spcBef>
                <a:spcPts val="0"/>
              </a:spcBef>
              <a:spcAft>
                <a:spcPts val="0"/>
              </a:spcAft>
              <a:buSzPts val="3000"/>
              <a:buFont typeface="Raleway Black"/>
              <a:buNone/>
              <a:defRPr b="0">
                <a:latin typeface="Raleway Black"/>
                <a:ea typeface="Raleway Black"/>
                <a:cs typeface="Raleway Black"/>
                <a:sym typeface="Raleway Black"/>
              </a:defRPr>
            </a:lvl3pPr>
            <a:lvl4pPr lvl="3" rtl="0">
              <a:spcBef>
                <a:spcPts val="0"/>
              </a:spcBef>
              <a:spcAft>
                <a:spcPts val="0"/>
              </a:spcAft>
              <a:buSzPts val="3000"/>
              <a:buFont typeface="Raleway Black"/>
              <a:buNone/>
              <a:defRPr b="0">
                <a:latin typeface="Raleway Black"/>
                <a:ea typeface="Raleway Black"/>
                <a:cs typeface="Raleway Black"/>
                <a:sym typeface="Raleway Black"/>
              </a:defRPr>
            </a:lvl4pPr>
            <a:lvl5pPr lvl="4" rtl="0">
              <a:spcBef>
                <a:spcPts val="0"/>
              </a:spcBef>
              <a:spcAft>
                <a:spcPts val="0"/>
              </a:spcAft>
              <a:buSzPts val="3000"/>
              <a:buFont typeface="Raleway Black"/>
              <a:buNone/>
              <a:defRPr b="0">
                <a:latin typeface="Raleway Black"/>
                <a:ea typeface="Raleway Black"/>
                <a:cs typeface="Raleway Black"/>
                <a:sym typeface="Raleway Black"/>
              </a:defRPr>
            </a:lvl5pPr>
            <a:lvl6pPr lvl="5" rtl="0">
              <a:spcBef>
                <a:spcPts val="0"/>
              </a:spcBef>
              <a:spcAft>
                <a:spcPts val="0"/>
              </a:spcAft>
              <a:buSzPts val="3000"/>
              <a:buFont typeface="Raleway Black"/>
              <a:buNone/>
              <a:defRPr b="0">
                <a:latin typeface="Raleway Black"/>
                <a:ea typeface="Raleway Black"/>
                <a:cs typeface="Raleway Black"/>
                <a:sym typeface="Raleway Black"/>
              </a:defRPr>
            </a:lvl6pPr>
            <a:lvl7pPr lvl="6" rtl="0">
              <a:spcBef>
                <a:spcPts val="0"/>
              </a:spcBef>
              <a:spcAft>
                <a:spcPts val="0"/>
              </a:spcAft>
              <a:buSzPts val="3000"/>
              <a:buFont typeface="Raleway Black"/>
              <a:buNone/>
              <a:defRPr b="0">
                <a:latin typeface="Raleway Black"/>
                <a:ea typeface="Raleway Black"/>
                <a:cs typeface="Raleway Black"/>
                <a:sym typeface="Raleway Black"/>
              </a:defRPr>
            </a:lvl7pPr>
            <a:lvl8pPr lvl="7" rtl="0">
              <a:spcBef>
                <a:spcPts val="0"/>
              </a:spcBef>
              <a:spcAft>
                <a:spcPts val="0"/>
              </a:spcAft>
              <a:buSzPts val="3000"/>
              <a:buFont typeface="Raleway Black"/>
              <a:buNone/>
              <a:defRPr b="0">
                <a:latin typeface="Raleway Black"/>
                <a:ea typeface="Raleway Black"/>
                <a:cs typeface="Raleway Black"/>
                <a:sym typeface="Raleway Black"/>
              </a:defRPr>
            </a:lvl8pPr>
            <a:lvl9pPr lvl="8" rtl="0">
              <a:spcBef>
                <a:spcPts val="0"/>
              </a:spcBef>
              <a:spcAft>
                <a:spcPts val="0"/>
              </a:spcAft>
              <a:buSzPts val="3000"/>
              <a:buFont typeface="Raleway Black"/>
              <a:buNone/>
              <a:defRPr b="0">
                <a:latin typeface="Raleway Black"/>
                <a:ea typeface="Raleway Black"/>
                <a:cs typeface="Raleway Black"/>
                <a:sym typeface="Raleway Black"/>
              </a:defRPr>
            </a:lvl9pPr>
          </a:lstStyle>
          <a:p>
            <a:endParaRPr/>
          </a:p>
        </p:txBody>
      </p:sp>
      <p:sp>
        <p:nvSpPr>
          <p:cNvPr id="433" name="Google Shape;433;p17"/>
          <p:cNvSpPr txBox="1">
            <a:spLocks noGrp="1"/>
          </p:cNvSpPr>
          <p:nvPr>
            <p:ph type="subTitle" idx="1"/>
          </p:nvPr>
        </p:nvSpPr>
        <p:spPr>
          <a:xfrm>
            <a:off x="1666834" y="2360133"/>
            <a:ext cx="3738727"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4" name="Google Shape;434;p17"/>
          <p:cNvSpPr txBox="1">
            <a:spLocks noGrp="1"/>
          </p:cNvSpPr>
          <p:nvPr>
            <p:ph type="subTitle" idx="2"/>
          </p:nvPr>
        </p:nvSpPr>
        <p:spPr>
          <a:xfrm>
            <a:off x="6756281" y="2360133"/>
            <a:ext cx="3738727"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5" name="Google Shape;435;p17"/>
          <p:cNvSpPr txBox="1">
            <a:spLocks noGrp="1"/>
          </p:cNvSpPr>
          <p:nvPr>
            <p:ph type="subTitle" idx="3"/>
          </p:nvPr>
        </p:nvSpPr>
        <p:spPr>
          <a:xfrm>
            <a:off x="1666834" y="4375600"/>
            <a:ext cx="3738727"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6" name="Google Shape;436;p17"/>
          <p:cNvSpPr txBox="1">
            <a:spLocks noGrp="1"/>
          </p:cNvSpPr>
          <p:nvPr>
            <p:ph type="subTitle" idx="4"/>
          </p:nvPr>
        </p:nvSpPr>
        <p:spPr>
          <a:xfrm>
            <a:off x="6756281" y="4375600"/>
            <a:ext cx="3738727"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7" name="Google Shape;437;p17"/>
          <p:cNvSpPr txBox="1">
            <a:spLocks noGrp="1"/>
          </p:cNvSpPr>
          <p:nvPr>
            <p:ph type="subTitle" idx="5"/>
          </p:nvPr>
        </p:nvSpPr>
        <p:spPr>
          <a:xfrm>
            <a:off x="1666835" y="1754733"/>
            <a:ext cx="3738727" cy="68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38" name="Google Shape;438;p17"/>
          <p:cNvSpPr txBox="1">
            <a:spLocks noGrp="1"/>
          </p:cNvSpPr>
          <p:nvPr>
            <p:ph type="subTitle" idx="6"/>
          </p:nvPr>
        </p:nvSpPr>
        <p:spPr>
          <a:xfrm>
            <a:off x="1666835" y="3770300"/>
            <a:ext cx="3738727" cy="68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39" name="Google Shape;439;p17"/>
          <p:cNvSpPr txBox="1">
            <a:spLocks noGrp="1"/>
          </p:cNvSpPr>
          <p:nvPr>
            <p:ph type="subTitle" idx="7"/>
          </p:nvPr>
        </p:nvSpPr>
        <p:spPr>
          <a:xfrm>
            <a:off x="6756245" y="1754733"/>
            <a:ext cx="3738727" cy="68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40" name="Google Shape;440;p17"/>
          <p:cNvSpPr txBox="1">
            <a:spLocks noGrp="1"/>
          </p:cNvSpPr>
          <p:nvPr>
            <p:ph type="subTitle" idx="8"/>
          </p:nvPr>
        </p:nvSpPr>
        <p:spPr>
          <a:xfrm>
            <a:off x="6756245" y="3770300"/>
            <a:ext cx="3738727" cy="68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441" name="Google Shape;441;p17"/>
          <p:cNvGrpSpPr/>
          <p:nvPr/>
        </p:nvGrpSpPr>
        <p:grpSpPr>
          <a:xfrm>
            <a:off x="647827" y="4991234"/>
            <a:ext cx="11615239" cy="1465326"/>
            <a:chOff x="487075" y="3743425"/>
            <a:chExt cx="8733034" cy="1098995"/>
          </a:xfrm>
        </p:grpSpPr>
        <p:sp>
          <p:nvSpPr>
            <p:cNvPr id="442" name="Google Shape;442;p17"/>
            <p:cNvSpPr/>
            <p:nvPr/>
          </p:nvSpPr>
          <p:spPr>
            <a:xfrm rot="5400000">
              <a:off x="8961054" y="3726360"/>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3" name="Google Shape;443;p17"/>
            <p:cNvSpPr/>
            <p:nvPr/>
          </p:nvSpPr>
          <p:spPr>
            <a:xfrm rot="5400000">
              <a:off x="8721654" y="3527485"/>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44" name="Google Shape;444;p17"/>
            <p:cNvGrpSpPr/>
            <p:nvPr/>
          </p:nvGrpSpPr>
          <p:grpSpPr>
            <a:xfrm rot="5400000">
              <a:off x="766702" y="4355902"/>
              <a:ext cx="206891" cy="766144"/>
              <a:chOff x="8650702" y="3525402"/>
              <a:chExt cx="206891" cy="766144"/>
            </a:xfrm>
          </p:grpSpPr>
          <p:sp>
            <p:nvSpPr>
              <p:cNvPr id="445" name="Google Shape;445;p17"/>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6" name="Google Shape;446;p17"/>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447" name="Google Shape;447;p17"/>
          <p:cNvGrpSpPr/>
          <p:nvPr/>
        </p:nvGrpSpPr>
        <p:grpSpPr>
          <a:xfrm>
            <a:off x="262885" y="1337509"/>
            <a:ext cx="11557349" cy="3880649"/>
            <a:chOff x="197650" y="1003129"/>
            <a:chExt cx="8689509" cy="2910487"/>
          </a:xfrm>
        </p:grpSpPr>
        <p:sp>
          <p:nvSpPr>
            <p:cNvPr id="448" name="Google Shape;448;p17"/>
            <p:cNvSpPr/>
            <p:nvPr/>
          </p:nvSpPr>
          <p:spPr>
            <a:xfrm>
              <a:off x="8847104" y="1003129"/>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9" name="Google Shape;449;p17"/>
            <p:cNvSpPr/>
            <p:nvPr/>
          </p:nvSpPr>
          <p:spPr>
            <a:xfrm rot="10800000">
              <a:off x="197650" y="34727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0" name="Google Shape;450;p17"/>
          <p:cNvGrpSpPr/>
          <p:nvPr/>
        </p:nvGrpSpPr>
        <p:grpSpPr>
          <a:xfrm>
            <a:off x="-41164" y="-222388"/>
            <a:ext cx="12637913" cy="6975556"/>
            <a:chOff x="-30950" y="-166792"/>
            <a:chExt cx="9501942" cy="5231667"/>
          </a:xfrm>
        </p:grpSpPr>
        <p:grpSp>
          <p:nvGrpSpPr>
            <p:cNvPr id="451" name="Google Shape;451;p17"/>
            <p:cNvGrpSpPr/>
            <p:nvPr/>
          </p:nvGrpSpPr>
          <p:grpSpPr>
            <a:xfrm rot="-5400000">
              <a:off x="8362773" y="2998996"/>
              <a:ext cx="493321" cy="357312"/>
              <a:chOff x="1722354" y="229144"/>
              <a:chExt cx="1748744" cy="1266614"/>
            </a:xfrm>
          </p:grpSpPr>
          <p:sp>
            <p:nvSpPr>
              <p:cNvPr id="452" name="Google Shape;452;p17"/>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3" name="Google Shape;453;p17"/>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4" name="Google Shape;454;p17"/>
            <p:cNvGrpSpPr/>
            <p:nvPr/>
          </p:nvGrpSpPr>
          <p:grpSpPr>
            <a:xfrm rot="10800000" flipH="1">
              <a:off x="8505734" y="1680044"/>
              <a:ext cx="965258" cy="273510"/>
              <a:chOff x="-6675" y="2881558"/>
              <a:chExt cx="9140700" cy="2059567"/>
            </a:xfrm>
          </p:grpSpPr>
          <p:cxnSp>
            <p:nvCxnSpPr>
              <p:cNvPr id="455" name="Google Shape;455;p17"/>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56" name="Google Shape;456;p17"/>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57" name="Google Shape;457;p17"/>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58" name="Google Shape;458;p17"/>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59" name="Google Shape;459;p17"/>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460" name="Google Shape;460;p17"/>
            <p:cNvSpPr/>
            <p:nvPr/>
          </p:nvSpPr>
          <p:spPr>
            <a:xfrm rot="5400000">
              <a:off x="7121670" y="1217270"/>
              <a:ext cx="3256375" cy="488250"/>
            </a:xfrm>
            <a:custGeom>
              <a:avLst/>
              <a:gdLst/>
              <a:ahLst/>
              <a:cxnLst/>
              <a:rect l="l" t="t" r="r" b="b"/>
              <a:pathLst>
                <a:path w="130255" h="19530" extrusionOk="0">
                  <a:moveTo>
                    <a:pt x="0" y="0"/>
                  </a:moveTo>
                  <a:lnTo>
                    <a:pt x="19531" y="19530"/>
                  </a:lnTo>
                  <a:lnTo>
                    <a:pt x="93650" y="19530"/>
                  </a:lnTo>
                  <a:lnTo>
                    <a:pt x="102323" y="10857"/>
                  </a:lnTo>
                  <a:lnTo>
                    <a:pt x="121066" y="10857"/>
                  </a:lnTo>
                  <a:lnTo>
                    <a:pt x="130255" y="1668"/>
                  </a:lnTo>
                </a:path>
              </a:pathLst>
            </a:custGeom>
            <a:noFill/>
            <a:ln w="9525" cap="flat" cmpd="sng">
              <a:solidFill>
                <a:schemeClr val="accent1"/>
              </a:solidFill>
              <a:prstDash val="solid"/>
              <a:round/>
              <a:headEnd type="none" w="med" len="med"/>
              <a:tailEnd type="none" w="med" len="med"/>
            </a:ln>
          </p:spPr>
        </p:sp>
        <p:sp>
          <p:nvSpPr>
            <p:cNvPr id="461" name="Google Shape;461;p17"/>
            <p:cNvSpPr/>
            <p:nvPr/>
          </p:nvSpPr>
          <p:spPr>
            <a:xfrm>
              <a:off x="-30950" y="2650075"/>
              <a:ext cx="581550" cy="2414800"/>
            </a:xfrm>
            <a:custGeom>
              <a:avLst/>
              <a:gdLst/>
              <a:ahLst/>
              <a:cxnLst/>
              <a:rect l="l" t="t" r="r" b="b"/>
              <a:pathLst>
                <a:path w="23262" h="96592" extrusionOk="0">
                  <a:moveTo>
                    <a:pt x="0" y="0"/>
                  </a:moveTo>
                  <a:lnTo>
                    <a:pt x="18318" y="18318"/>
                  </a:lnTo>
                  <a:lnTo>
                    <a:pt x="18318" y="58471"/>
                  </a:lnTo>
                  <a:lnTo>
                    <a:pt x="10373" y="66417"/>
                  </a:lnTo>
                  <a:lnTo>
                    <a:pt x="10373" y="83703"/>
                  </a:lnTo>
                  <a:lnTo>
                    <a:pt x="23262" y="96592"/>
                  </a:lnTo>
                </a:path>
              </a:pathLst>
            </a:custGeom>
            <a:noFill/>
            <a:ln w="9525" cap="flat" cmpd="sng">
              <a:solidFill>
                <a:schemeClr val="accent1"/>
              </a:solidFill>
              <a:prstDash val="solid"/>
              <a:round/>
              <a:headEnd type="none" w="med" len="med"/>
              <a:tailEnd type="none" w="med" len="med"/>
            </a:ln>
          </p:spPr>
        </p:sp>
      </p:grpSp>
      <p:sp>
        <p:nvSpPr>
          <p:cNvPr id="462" name="Google Shape;462;p17"/>
          <p:cNvSpPr/>
          <p:nvPr/>
        </p:nvSpPr>
        <p:spPr>
          <a:xfrm rot="-5400000">
            <a:off x="674400" y="843989"/>
            <a:ext cx="304100" cy="2623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63"/>
        <p:cNvGrpSpPr/>
        <p:nvPr/>
      </p:nvGrpSpPr>
      <p:grpSpPr>
        <a:xfrm>
          <a:off x="0" y="0"/>
          <a:ext cx="0" cy="0"/>
          <a:chOff x="0" y="0"/>
          <a:chExt cx="0" cy="0"/>
        </a:xfrm>
      </p:grpSpPr>
      <p:sp>
        <p:nvSpPr>
          <p:cNvPr id="464" name="Google Shape;464;p18"/>
          <p:cNvSpPr txBox="1">
            <a:spLocks noGrp="1"/>
          </p:cNvSpPr>
          <p:nvPr>
            <p:ph type="title"/>
          </p:nvPr>
        </p:nvSpPr>
        <p:spPr>
          <a:xfrm>
            <a:off x="957625" y="593368"/>
            <a:ext cx="10246588"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3000"/>
              <a:buFont typeface="Raleway Black"/>
              <a:buNone/>
              <a:defRPr b="0">
                <a:latin typeface="Raleway Black"/>
                <a:ea typeface="Raleway Black"/>
                <a:cs typeface="Raleway Black"/>
                <a:sym typeface="Raleway Black"/>
              </a:defRPr>
            </a:lvl2pPr>
            <a:lvl3pPr lvl="2" rtl="0">
              <a:spcBef>
                <a:spcPts val="0"/>
              </a:spcBef>
              <a:spcAft>
                <a:spcPts val="0"/>
              </a:spcAft>
              <a:buSzPts val="3000"/>
              <a:buFont typeface="Raleway Black"/>
              <a:buNone/>
              <a:defRPr b="0">
                <a:latin typeface="Raleway Black"/>
                <a:ea typeface="Raleway Black"/>
                <a:cs typeface="Raleway Black"/>
                <a:sym typeface="Raleway Black"/>
              </a:defRPr>
            </a:lvl3pPr>
            <a:lvl4pPr lvl="3" rtl="0">
              <a:spcBef>
                <a:spcPts val="0"/>
              </a:spcBef>
              <a:spcAft>
                <a:spcPts val="0"/>
              </a:spcAft>
              <a:buSzPts val="3000"/>
              <a:buFont typeface="Raleway Black"/>
              <a:buNone/>
              <a:defRPr b="0">
                <a:latin typeface="Raleway Black"/>
                <a:ea typeface="Raleway Black"/>
                <a:cs typeface="Raleway Black"/>
                <a:sym typeface="Raleway Black"/>
              </a:defRPr>
            </a:lvl4pPr>
            <a:lvl5pPr lvl="4" rtl="0">
              <a:spcBef>
                <a:spcPts val="0"/>
              </a:spcBef>
              <a:spcAft>
                <a:spcPts val="0"/>
              </a:spcAft>
              <a:buSzPts val="3000"/>
              <a:buFont typeface="Raleway Black"/>
              <a:buNone/>
              <a:defRPr b="0">
                <a:latin typeface="Raleway Black"/>
                <a:ea typeface="Raleway Black"/>
                <a:cs typeface="Raleway Black"/>
                <a:sym typeface="Raleway Black"/>
              </a:defRPr>
            </a:lvl5pPr>
            <a:lvl6pPr lvl="5" rtl="0">
              <a:spcBef>
                <a:spcPts val="0"/>
              </a:spcBef>
              <a:spcAft>
                <a:spcPts val="0"/>
              </a:spcAft>
              <a:buSzPts val="3000"/>
              <a:buFont typeface="Raleway Black"/>
              <a:buNone/>
              <a:defRPr b="0">
                <a:latin typeface="Raleway Black"/>
                <a:ea typeface="Raleway Black"/>
                <a:cs typeface="Raleway Black"/>
                <a:sym typeface="Raleway Black"/>
              </a:defRPr>
            </a:lvl6pPr>
            <a:lvl7pPr lvl="6" rtl="0">
              <a:spcBef>
                <a:spcPts val="0"/>
              </a:spcBef>
              <a:spcAft>
                <a:spcPts val="0"/>
              </a:spcAft>
              <a:buSzPts val="3000"/>
              <a:buFont typeface="Raleway Black"/>
              <a:buNone/>
              <a:defRPr b="0">
                <a:latin typeface="Raleway Black"/>
                <a:ea typeface="Raleway Black"/>
                <a:cs typeface="Raleway Black"/>
                <a:sym typeface="Raleway Black"/>
              </a:defRPr>
            </a:lvl7pPr>
            <a:lvl8pPr lvl="7" rtl="0">
              <a:spcBef>
                <a:spcPts val="0"/>
              </a:spcBef>
              <a:spcAft>
                <a:spcPts val="0"/>
              </a:spcAft>
              <a:buSzPts val="3000"/>
              <a:buFont typeface="Raleway Black"/>
              <a:buNone/>
              <a:defRPr b="0">
                <a:latin typeface="Raleway Black"/>
                <a:ea typeface="Raleway Black"/>
                <a:cs typeface="Raleway Black"/>
                <a:sym typeface="Raleway Black"/>
              </a:defRPr>
            </a:lvl8pPr>
            <a:lvl9pPr lvl="8" rtl="0">
              <a:spcBef>
                <a:spcPts val="0"/>
              </a:spcBef>
              <a:spcAft>
                <a:spcPts val="0"/>
              </a:spcAft>
              <a:buSzPts val="3000"/>
              <a:buFont typeface="Raleway Black"/>
              <a:buNone/>
              <a:defRPr b="0">
                <a:latin typeface="Raleway Black"/>
                <a:ea typeface="Raleway Black"/>
                <a:cs typeface="Raleway Black"/>
                <a:sym typeface="Raleway Black"/>
              </a:defRPr>
            </a:lvl9pPr>
          </a:lstStyle>
          <a:p>
            <a:endParaRPr/>
          </a:p>
        </p:txBody>
      </p:sp>
      <p:sp>
        <p:nvSpPr>
          <p:cNvPr id="465" name="Google Shape;465;p18"/>
          <p:cNvSpPr txBox="1">
            <a:spLocks noGrp="1"/>
          </p:cNvSpPr>
          <p:nvPr>
            <p:ph type="subTitle" idx="1"/>
          </p:nvPr>
        </p:nvSpPr>
        <p:spPr>
          <a:xfrm>
            <a:off x="1573366" y="2306569"/>
            <a:ext cx="2641449" cy="1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6" name="Google Shape;466;p18"/>
          <p:cNvSpPr txBox="1">
            <a:spLocks noGrp="1"/>
          </p:cNvSpPr>
          <p:nvPr>
            <p:ph type="subTitle" idx="2"/>
          </p:nvPr>
        </p:nvSpPr>
        <p:spPr>
          <a:xfrm>
            <a:off x="4762664" y="2306580"/>
            <a:ext cx="2641449" cy="1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7" name="Google Shape;467;p18"/>
          <p:cNvSpPr txBox="1">
            <a:spLocks noGrp="1"/>
          </p:cNvSpPr>
          <p:nvPr>
            <p:ph type="subTitle" idx="3"/>
          </p:nvPr>
        </p:nvSpPr>
        <p:spPr>
          <a:xfrm>
            <a:off x="1573366" y="4558735"/>
            <a:ext cx="2641449" cy="1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8" name="Google Shape;468;p18"/>
          <p:cNvSpPr txBox="1">
            <a:spLocks noGrp="1"/>
          </p:cNvSpPr>
          <p:nvPr>
            <p:ph type="subTitle" idx="4"/>
          </p:nvPr>
        </p:nvSpPr>
        <p:spPr>
          <a:xfrm>
            <a:off x="4760197" y="4558735"/>
            <a:ext cx="2641449" cy="1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9" name="Google Shape;469;p18"/>
          <p:cNvSpPr txBox="1">
            <a:spLocks noGrp="1"/>
          </p:cNvSpPr>
          <p:nvPr>
            <p:ph type="subTitle" idx="5"/>
          </p:nvPr>
        </p:nvSpPr>
        <p:spPr>
          <a:xfrm>
            <a:off x="7947026" y="2306580"/>
            <a:ext cx="2641449" cy="1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0" name="Google Shape;470;p18"/>
          <p:cNvSpPr txBox="1">
            <a:spLocks noGrp="1"/>
          </p:cNvSpPr>
          <p:nvPr>
            <p:ph type="subTitle" idx="6"/>
          </p:nvPr>
        </p:nvSpPr>
        <p:spPr>
          <a:xfrm>
            <a:off x="7947026" y="4558735"/>
            <a:ext cx="2641449" cy="1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1" name="Google Shape;471;p18"/>
          <p:cNvSpPr txBox="1">
            <a:spLocks noGrp="1"/>
          </p:cNvSpPr>
          <p:nvPr>
            <p:ph type="subTitle" idx="7"/>
          </p:nvPr>
        </p:nvSpPr>
        <p:spPr>
          <a:xfrm>
            <a:off x="1583739" y="1861937"/>
            <a:ext cx="2631075" cy="62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72" name="Google Shape;472;p18"/>
          <p:cNvSpPr txBox="1">
            <a:spLocks noGrp="1"/>
          </p:cNvSpPr>
          <p:nvPr>
            <p:ph type="subTitle" idx="8"/>
          </p:nvPr>
        </p:nvSpPr>
        <p:spPr>
          <a:xfrm>
            <a:off x="4767850" y="1861944"/>
            <a:ext cx="2631075" cy="62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73" name="Google Shape;473;p18"/>
          <p:cNvSpPr txBox="1">
            <a:spLocks noGrp="1"/>
          </p:cNvSpPr>
          <p:nvPr>
            <p:ph type="subTitle" idx="9"/>
          </p:nvPr>
        </p:nvSpPr>
        <p:spPr>
          <a:xfrm>
            <a:off x="7952211" y="1861944"/>
            <a:ext cx="2631075" cy="62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74" name="Google Shape;474;p18"/>
          <p:cNvSpPr txBox="1">
            <a:spLocks noGrp="1"/>
          </p:cNvSpPr>
          <p:nvPr>
            <p:ph type="subTitle" idx="13"/>
          </p:nvPr>
        </p:nvSpPr>
        <p:spPr>
          <a:xfrm>
            <a:off x="1573366" y="4110068"/>
            <a:ext cx="2641449" cy="62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75" name="Google Shape;475;p18"/>
          <p:cNvSpPr txBox="1">
            <a:spLocks noGrp="1"/>
          </p:cNvSpPr>
          <p:nvPr>
            <p:ph type="subTitle" idx="14"/>
          </p:nvPr>
        </p:nvSpPr>
        <p:spPr>
          <a:xfrm>
            <a:off x="4767853" y="4110068"/>
            <a:ext cx="2631075" cy="62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76" name="Google Shape;476;p18"/>
          <p:cNvSpPr txBox="1">
            <a:spLocks noGrp="1"/>
          </p:cNvSpPr>
          <p:nvPr>
            <p:ph type="subTitle" idx="15"/>
          </p:nvPr>
        </p:nvSpPr>
        <p:spPr>
          <a:xfrm>
            <a:off x="7952209" y="4110068"/>
            <a:ext cx="2631075" cy="62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477" name="Google Shape;477;p18"/>
          <p:cNvGrpSpPr/>
          <p:nvPr/>
        </p:nvGrpSpPr>
        <p:grpSpPr>
          <a:xfrm>
            <a:off x="-230879" y="2739872"/>
            <a:ext cx="11940993" cy="1166851"/>
            <a:chOff x="-173589" y="2054902"/>
            <a:chExt cx="8977956" cy="875138"/>
          </a:xfrm>
        </p:grpSpPr>
        <p:sp>
          <p:nvSpPr>
            <p:cNvPr id="478" name="Google Shape;478;p18"/>
            <p:cNvSpPr/>
            <p:nvPr/>
          </p:nvSpPr>
          <p:spPr>
            <a:xfrm rot="-5400000" flipH="1">
              <a:off x="157300" y="2670985"/>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9" name="Google Shape;479;p18"/>
            <p:cNvSpPr/>
            <p:nvPr/>
          </p:nvSpPr>
          <p:spPr>
            <a:xfrm rot="-5400000" flipH="1">
              <a:off x="42350" y="2423585"/>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80" name="Google Shape;480;p18"/>
            <p:cNvGrpSpPr/>
            <p:nvPr/>
          </p:nvGrpSpPr>
          <p:grpSpPr>
            <a:xfrm rot="10800000" flipH="1">
              <a:off x="8597477" y="2054902"/>
              <a:ext cx="206891" cy="766144"/>
              <a:chOff x="8650702" y="3525402"/>
              <a:chExt cx="206891" cy="766144"/>
            </a:xfrm>
          </p:grpSpPr>
          <p:sp>
            <p:nvSpPr>
              <p:cNvPr id="481" name="Google Shape;481;p18"/>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2" name="Google Shape;482;p18"/>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483" name="Google Shape;483;p18"/>
          <p:cNvGrpSpPr/>
          <p:nvPr/>
        </p:nvGrpSpPr>
        <p:grpSpPr>
          <a:xfrm>
            <a:off x="1006551" y="934448"/>
            <a:ext cx="10883986" cy="6118931"/>
            <a:chOff x="756786" y="700836"/>
            <a:chExt cx="8183234" cy="4589198"/>
          </a:xfrm>
        </p:grpSpPr>
        <p:sp>
          <p:nvSpPr>
            <p:cNvPr id="484" name="Google Shape;484;p18"/>
            <p:cNvSpPr/>
            <p:nvPr/>
          </p:nvSpPr>
          <p:spPr>
            <a:xfrm flipH="1">
              <a:off x="756786" y="4849154"/>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5" name="Google Shape;485;p18"/>
            <p:cNvSpPr/>
            <p:nvPr/>
          </p:nvSpPr>
          <p:spPr>
            <a:xfrm rot="10800000" flipH="1">
              <a:off x="8899964" y="7008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6" name="Google Shape;486;p18"/>
          <p:cNvGrpSpPr/>
          <p:nvPr/>
        </p:nvGrpSpPr>
        <p:grpSpPr>
          <a:xfrm>
            <a:off x="-556915" y="-732532"/>
            <a:ext cx="13176489" cy="7748796"/>
            <a:chOff x="-418722" y="-549400"/>
            <a:chExt cx="9906875" cy="5811597"/>
          </a:xfrm>
        </p:grpSpPr>
        <p:grpSp>
          <p:nvGrpSpPr>
            <p:cNvPr id="487" name="Google Shape;487;p18"/>
            <p:cNvGrpSpPr/>
            <p:nvPr/>
          </p:nvGrpSpPr>
          <p:grpSpPr>
            <a:xfrm rot="10800000" flipH="1">
              <a:off x="8269288" y="182196"/>
              <a:ext cx="493321" cy="357312"/>
              <a:chOff x="1722354" y="229144"/>
              <a:chExt cx="1748744" cy="1266614"/>
            </a:xfrm>
          </p:grpSpPr>
          <p:sp>
            <p:nvSpPr>
              <p:cNvPr id="488" name="Google Shape;488;p18"/>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9" name="Google Shape;489;p18"/>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90" name="Google Shape;490;p18"/>
            <p:cNvGrpSpPr/>
            <p:nvPr/>
          </p:nvGrpSpPr>
          <p:grpSpPr>
            <a:xfrm rot="10800000">
              <a:off x="-418722" y="3973294"/>
              <a:ext cx="965258" cy="273510"/>
              <a:chOff x="-6675" y="2881558"/>
              <a:chExt cx="9140700" cy="2059567"/>
            </a:xfrm>
          </p:grpSpPr>
          <p:cxnSp>
            <p:nvCxnSpPr>
              <p:cNvPr id="491" name="Google Shape;491;p18"/>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92" name="Google Shape;492;p18"/>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93" name="Google Shape;493;p18"/>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94" name="Google Shape;494;p18"/>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95" name="Google Shape;495;p18"/>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496" name="Google Shape;496;p18"/>
            <p:cNvSpPr/>
            <p:nvPr/>
          </p:nvSpPr>
          <p:spPr>
            <a:xfrm rot="-5400000" flipH="1">
              <a:off x="-642564" y="4073091"/>
              <a:ext cx="2068124" cy="310088"/>
            </a:xfrm>
            <a:custGeom>
              <a:avLst/>
              <a:gdLst/>
              <a:ahLst/>
              <a:cxnLst/>
              <a:rect l="l" t="t" r="r" b="b"/>
              <a:pathLst>
                <a:path w="130255" h="19530" extrusionOk="0">
                  <a:moveTo>
                    <a:pt x="0" y="0"/>
                  </a:moveTo>
                  <a:lnTo>
                    <a:pt x="19531" y="19530"/>
                  </a:lnTo>
                  <a:lnTo>
                    <a:pt x="93650" y="19530"/>
                  </a:lnTo>
                  <a:lnTo>
                    <a:pt x="102323" y="10857"/>
                  </a:lnTo>
                  <a:lnTo>
                    <a:pt x="121066" y="10857"/>
                  </a:lnTo>
                  <a:lnTo>
                    <a:pt x="130255" y="1668"/>
                  </a:lnTo>
                </a:path>
              </a:pathLst>
            </a:custGeom>
            <a:noFill/>
            <a:ln w="9525" cap="flat" cmpd="sng">
              <a:solidFill>
                <a:schemeClr val="accent1"/>
              </a:solidFill>
              <a:prstDash val="solid"/>
              <a:round/>
              <a:headEnd type="none" w="med" len="med"/>
              <a:tailEnd type="none" w="med" len="med"/>
            </a:ln>
          </p:spPr>
        </p:sp>
        <p:sp>
          <p:nvSpPr>
            <p:cNvPr id="497" name="Google Shape;497;p18"/>
            <p:cNvSpPr/>
            <p:nvPr/>
          </p:nvSpPr>
          <p:spPr>
            <a:xfrm flipH="1">
              <a:off x="8573201" y="-549400"/>
              <a:ext cx="914953" cy="3799205"/>
            </a:xfrm>
            <a:custGeom>
              <a:avLst/>
              <a:gdLst/>
              <a:ahLst/>
              <a:cxnLst/>
              <a:rect l="l" t="t" r="r" b="b"/>
              <a:pathLst>
                <a:path w="23262" h="96592" extrusionOk="0">
                  <a:moveTo>
                    <a:pt x="0" y="0"/>
                  </a:moveTo>
                  <a:lnTo>
                    <a:pt x="18318" y="18318"/>
                  </a:lnTo>
                  <a:lnTo>
                    <a:pt x="18318" y="58471"/>
                  </a:lnTo>
                  <a:lnTo>
                    <a:pt x="10373" y="66417"/>
                  </a:lnTo>
                  <a:lnTo>
                    <a:pt x="10373" y="83703"/>
                  </a:lnTo>
                  <a:lnTo>
                    <a:pt x="23262" y="96592"/>
                  </a:lnTo>
                </a:path>
              </a:pathLst>
            </a:custGeom>
            <a:noFill/>
            <a:ln w="9525" cap="flat" cmpd="sng">
              <a:solidFill>
                <a:schemeClr val="accent1"/>
              </a:solidFill>
              <a:prstDash val="solid"/>
              <a:round/>
              <a:headEnd type="none" w="med" len="med"/>
              <a:tailEnd type="none" w="med" len="med"/>
            </a:ln>
          </p:spPr>
        </p:sp>
      </p:grpSp>
      <p:sp>
        <p:nvSpPr>
          <p:cNvPr id="498" name="Google Shape;498;p18"/>
          <p:cNvSpPr/>
          <p:nvPr/>
        </p:nvSpPr>
        <p:spPr>
          <a:xfrm rot="-5400000">
            <a:off x="674400" y="843989"/>
            <a:ext cx="304100" cy="2623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99"/>
        <p:cNvGrpSpPr/>
        <p:nvPr/>
      </p:nvGrpSpPr>
      <p:grpSpPr>
        <a:xfrm>
          <a:off x="0" y="0"/>
          <a:ext cx="0" cy="0"/>
          <a:chOff x="0" y="0"/>
          <a:chExt cx="0" cy="0"/>
        </a:xfrm>
      </p:grpSpPr>
      <p:sp>
        <p:nvSpPr>
          <p:cNvPr id="500" name="Google Shape;500;p19"/>
          <p:cNvSpPr txBox="1">
            <a:spLocks noGrp="1"/>
          </p:cNvSpPr>
          <p:nvPr>
            <p:ph type="title" hasCustomPrompt="1"/>
          </p:nvPr>
        </p:nvSpPr>
        <p:spPr>
          <a:xfrm>
            <a:off x="1359596" y="3953995"/>
            <a:ext cx="4498842" cy="10252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Raleway ExtraBold"/>
              <a:buNone/>
              <a:defRPr sz="4100">
                <a:solidFill>
                  <a:schemeClr val="lt1"/>
                </a:solidFill>
                <a:latin typeface="Raleway ExtraBold"/>
                <a:ea typeface="Raleway ExtraBold"/>
                <a:cs typeface="Raleway ExtraBold"/>
                <a:sym typeface="Raleway ExtraBold"/>
              </a:defRPr>
            </a:lvl1pPr>
            <a:lvl2pPr lvl="1"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2pPr>
            <a:lvl3pPr lvl="2"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3pPr>
            <a:lvl4pPr lvl="3"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4pPr>
            <a:lvl5pPr lvl="4"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5pPr>
            <a:lvl6pPr lvl="5"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6pPr>
            <a:lvl7pPr lvl="6"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7pPr>
            <a:lvl8pPr lvl="7"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8pPr>
            <a:lvl9pPr lvl="8"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9pPr>
          </a:lstStyle>
          <a:p>
            <a:r>
              <a:t>xx%</a:t>
            </a:r>
          </a:p>
        </p:txBody>
      </p:sp>
      <p:sp>
        <p:nvSpPr>
          <p:cNvPr id="501" name="Google Shape;501;p19"/>
          <p:cNvSpPr txBox="1">
            <a:spLocks noGrp="1"/>
          </p:cNvSpPr>
          <p:nvPr>
            <p:ph type="subTitle" idx="1"/>
          </p:nvPr>
        </p:nvSpPr>
        <p:spPr>
          <a:xfrm>
            <a:off x="1359596" y="4986867"/>
            <a:ext cx="4498842" cy="510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502" name="Google Shape;502;p19"/>
          <p:cNvSpPr txBox="1">
            <a:spLocks noGrp="1"/>
          </p:cNvSpPr>
          <p:nvPr>
            <p:ph type="title" idx="2" hasCustomPrompt="1"/>
          </p:nvPr>
        </p:nvSpPr>
        <p:spPr>
          <a:xfrm>
            <a:off x="4036993" y="1760235"/>
            <a:ext cx="4498842" cy="10252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Raleway ExtraBold"/>
              <a:buNone/>
              <a:defRPr sz="4100">
                <a:solidFill>
                  <a:schemeClr val="lt1"/>
                </a:solidFill>
                <a:latin typeface="Raleway ExtraBold"/>
                <a:ea typeface="Raleway ExtraBold"/>
                <a:cs typeface="Raleway ExtraBold"/>
                <a:sym typeface="Raleway ExtraBold"/>
              </a:defRPr>
            </a:lvl1pPr>
            <a:lvl2pPr lvl="1"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2pPr>
            <a:lvl3pPr lvl="2"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3pPr>
            <a:lvl4pPr lvl="3"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4pPr>
            <a:lvl5pPr lvl="4"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5pPr>
            <a:lvl6pPr lvl="5"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6pPr>
            <a:lvl7pPr lvl="6"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7pPr>
            <a:lvl8pPr lvl="7"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8pPr>
            <a:lvl9pPr lvl="8"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9pPr>
          </a:lstStyle>
          <a:p>
            <a:r>
              <a:t>xx%</a:t>
            </a:r>
          </a:p>
        </p:txBody>
      </p:sp>
      <p:sp>
        <p:nvSpPr>
          <p:cNvPr id="503" name="Google Shape;503;p19"/>
          <p:cNvSpPr txBox="1">
            <a:spLocks noGrp="1"/>
          </p:cNvSpPr>
          <p:nvPr>
            <p:ph type="subTitle" idx="3"/>
          </p:nvPr>
        </p:nvSpPr>
        <p:spPr>
          <a:xfrm>
            <a:off x="4036993" y="2793491"/>
            <a:ext cx="4498842" cy="510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504" name="Google Shape;504;p19"/>
          <p:cNvSpPr txBox="1">
            <a:spLocks noGrp="1"/>
          </p:cNvSpPr>
          <p:nvPr>
            <p:ph type="title" idx="4" hasCustomPrompt="1"/>
          </p:nvPr>
        </p:nvSpPr>
        <p:spPr>
          <a:xfrm>
            <a:off x="6714390" y="3953995"/>
            <a:ext cx="4498842" cy="10252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Raleway ExtraBold"/>
              <a:buNone/>
              <a:defRPr sz="4100">
                <a:solidFill>
                  <a:schemeClr val="lt1"/>
                </a:solidFill>
                <a:latin typeface="Raleway ExtraBold"/>
                <a:ea typeface="Raleway ExtraBold"/>
                <a:cs typeface="Raleway ExtraBold"/>
                <a:sym typeface="Raleway ExtraBold"/>
              </a:defRPr>
            </a:lvl1pPr>
            <a:lvl2pPr lvl="1"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2pPr>
            <a:lvl3pPr lvl="2"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3pPr>
            <a:lvl4pPr lvl="3"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4pPr>
            <a:lvl5pPr lvl="4"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5pPr>
            <a:lvl6pPr lvl="5"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6pPr>
            <a:lvl7pPr lvl="6"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7pPr>
            <a:lvl8pPr lvl="7"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8pPr>
            <a:lvl9pPr lvl="8" algn="ctr" rtl="0">
              <a:spcBef>
                <a:spcPts val="0"/>
              </a:spcBef>
              <a:spcAft>
                <a:spcPts val="0"/>
              </a:spcAft>
              <a:buClr>
                <a:schemeClr val="lt1"/>
              </a:buClr>
              <a:buSzPts val="6000"/>
              <a:buFont typeface="Raleway ExtraBold"/>
              <a:buNone/>
              <a:defRPr sz="6000" b="0">
                <a:solidFill>
                  <a:schemeClr val="lt1"/>
                </a:solidFill>
                <a:latin typeface="Raleway ExtraBold"/>
                <a:ea typeface="Raleway ExtraBold"/>
                <a:cs typeface="Raleway ExtraBold"/>
                <a:sym typeface="Raleway ExtraBold"/>
              </a:defRPr>
            </a:lvl9pPr>
          </a:lstStyle>
          <a:p>
            <a:r>
              <a:t>xx%</a:t>
            </a:r>
          </a:p>
        </p:txBody>
      </p:sp>
      <p:sp>
        <p:nvSpPr>
          <p:cNvPr id="505" name="Google Shape;505;p19"/>
          <p:cNvSpPr txBox="1">
            <a:spLocks noGrp="1"/>
          </p:cNvSpPr>
          <p:nvPr>
            <p:ph type="subTitle" idx="5"/>
          </p:nvPr>
        </p:nvSpPr>
        <p:spPr>
          <a:xfrm>
            <a:off x="6714390" y="4986867"/>
            <a:ext cx="4498842" cy="510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506" name="Google Shape;506;p19"/>
          <p:cNvSpPr/>
          <p:nvPr/>
        </p:nvSpPr>
        <p:spPr>
          <a:xfrm rot="5400000">
            <a:off x="12130533" y="930159"/>
            <a:ext cx="53408" cy="586386"/>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07" name="Google Shape;507;p19"/>
          <p:cNvGrpSpPr/>
          <p:nvPr/>
        </p:nvGrpSpPr>
        <p:grpSpPr>
          <a:xfrm>
            <a:off x="-983959" y="554480"/>
            <a:ext cx="13490014" cy="2867012"/>
            <a:chOff x="-739800" y="415860"/>
            <a:chExt cx="10142602" cy="2150259"/>
          </a:xfrm>
        </p:grpSpPr>
        <p:grpSp>
          <p:nvGrpSpPr>
            <p:cNvPr id="508" name="Google Shape;508;p19"/>
            <p:cNvGrpSpPr/>
            <p:nvPr/>
          </p:nvGrpSpPr>
          <p:grpSpPr>
            <a:xfrm rot="5400000">
              <a:off x="8699132" y="-40532"/>
              <a:ext cx="247278" cy="1160062"/>
              <a:chOff x="1463894" y="1434556"/>
              <a:chExt cx="247278" cy="1160062"/>
            </a:xfrm>
          </p:grpSpPr>
          <p:sp>
            <p:nvSpPr>
              <p:cNvPr id="509" name="Google Shape;509;p19"/>
              <p:cNvSpPr/>
              <p:nvPr/>
            </p:nvSpPr>
            <p:spPr>
              <a:xfrm>
                <a:off x="1463894" y="2119623"/>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0" name="Google Shape;510;p19"/>
              <p:cNvSpPr/>
              <p:nvPr/>
            </p:nvSpPr>
            <p:spPr>
              <a:xfrm rot="10800000">
                <a:off x="1636072" y="143455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11" name="Google Shape;511;p19"/>
            <p:cNvGrpSpPr/>
            <p:nvPr/>
          </p:nvGrpSpPr>
          <p:grpSpPr>
            <a:xfrm>
              <a:off x="-739800" y="1454775"/>
              <a:ext cx="1111343" cy="1111343"/>
              <a:chOff x="8307725" y="278700"/>
              <a:chExt cx="1111343" cy="1111343"/>
            </a:xfrm>
          </p:grpSpPr>
          <p:sp>
            <p:nvSpPr>
              <p:cNvPr id="512" name="Google Shape;512;p19"/>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3" name="Google Shape;513;p19"/>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514" name="Google Shape;514;p19"/>
          <p:cNvGrpSpPr/>
          <p:nvPr/>
        </p:nvGrpSpPr>
        <p:grpSpPr>
          <a:xfrm>
            <a:off x="-1783548" y="-4244401"/>
            <a:ext cx="13598194" cy="16252220"/>
            <a:chOff x="-1340979" y="-3183303"/>
            <a:chExt cx="10223939" cy="12189165"/>
          </a:xfrm>
        </p:grpSpPr>
        <p:grpSp>
          <p:nvGrpSpPr>
            <p:cNvPr id="515" name="Google Shape;515;p19"/>
            <p:cNvGrpSpPr/>
            <p:nvPr/>
          </p:nvGrpSpPr>
          <p:grpSpPr>
            <a:xfrm>
              <a:off x="3772273" y="2152995"/>
              <a:ext cx="5110686" cy="6852868"/>
              <a:chOff x="3772273" y="2152995"/>
              <a:chExt cx="5110686" cy="6852868"/>
            </a:xfrm>
          </p:grpSpPr>
          <p:grpSp>
            <p:nvGrpSpPr>
              <p:cNvPr id="516" name="Google Shape;516;p19"/>
              <p:cNvGrpSpPr/>
              <p:nvPr/>
            </p:nvGrpSpPr>
            <p:grpSpPr>
              <a:xfrm rot="10800000">
                <a:off x="8201743" y="2152995"/>
                <a:ext cx="681217" cy="3360485"/>
                <a:chOff x="1337800" y="-2525590"/>
                <a:chExt cx="1498167" cy="7390555"/>
              </a:xfrm>
            </p:grpSpPr>
            <p:cxnSp>
              <p:nvCxnSpPr>
                <p:cNvPr id="517" name="Google Shape;517;p19"/>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518" name="Google Shape;518;p19"/>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519" name="Google Shape;519;p19"/>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20" name="Google Shape;520;p19"/>
              <p:cNvGrpSpPr/>
              <p:nvPr/>
            </p:nvGrpSpPr>
            <p:grpSpPr>
              <a:xfrm rot="5400000" flipH="1">
                <a:off x="1841424" y="6449892"/>
                <a:ext cx="4486819" cy="625122"/>
                <a:chOff x="-78438" y="4073905"/>
                <a:chExt cx="4486819" cy="625122"/>
              </a:xfrm>
            </p:grpSpPr>
            <p:cxnSp>
              <p:nvCxnSpPr>
                <p:cNvPr id="521" name="Google Shape;521;p19"/>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522" name="Google Shape;522;p19"/>
                <p:cNvCxnSpPr/>
                <p:nvPr/>
              </p:nvCxnSpPr>
              <p:spPr>
                <a:xfrm rot="-5400000">
                  <a:off x="3788541" y="4241677"/>
                  <a:ext cx="464100" cy="450600"/>
                </a:xfrm>
                <a:prstGeom prst="straightConnector1">
                  <a:avLst/>
                </a:prstGeom>
                <a:noFill/>
                <a:ln w="9525" cap="flat" cmpd="sng">
                  <a:solidFill>
                    <a:schemeClr val="accent1"/>
                  </a:solidFill>
                  <a:prstDash val="solid"/>
                  <a:round/>
                  <a:headEnd type="none" w="med" len="med"/>
                  <a:tailEnd type="none" w="med" len="med"/>
                </a:ln>
              </p:spPr>
            </p:cxnSp>
            <p:sp>
              <p:nvSpPr>
                <p:cNvPr id="523" name="Google Shape;523;p19"/>
                <p:cNvSpPr/>
                <p:nvPr/>
              </p:nvSpPr>
              <p:spPr>
                <a:xfrm>
                  <a:off x="4214956" y="40739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524" name="Google Shape;524;p19"/>
            <p:cNvSpPr/>
            <p:nvPr/>
          </p:nvSpPr>
          <p:spPr>
            <a:xfrm rot="-5400000" flipH="1">
              <a:off x="229850" y="-2095662"/>
              <a:ext cx="1197198" cy="4338856"/>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525" name="Google Shape;525;p19"/>
            <p:cNvGrpSpPr/>
            <p:nvPr/>
          </p:nvGrpSpPr>
          <p:grpSpPr>
            <a:xfrm rot="-5400000">
              <a:off x="1113139" y="743908"/>
              <a:ext cx="493321" cy="357312"/>
              <a:chOff x="1722354" y="229144"/>
              <a:chExt cx="1748744" cy="1266614"/>
            </a:xfrm>
          </p:grpSpPr>
          <p:sp>
            <p:nvSpPr>
              <p:cNvPr id="526" name="Google Shape;526;p19"/>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7" name="Google Shape;527;p19"/>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28" name="Google Shape;528;p19"/>
            <p:cNvGrpSpPr/>
            <p:nvPr/>
          </p:nvGrpSpPr>
          <p:grpSpPr>
            <a:xfrm rot="5400000">
              <a:off x="-1009100" y="-1561400"/>
              <a:ext cx="3859204" cy="615399"/>
              <a:chOff x="-6675" y="307100"/>
              <a:chExt cx="9140700" cy="4634025"/>
            </a:xfrm>
          </p:grpSpPr>
          <p:cxnSp>
            <p:nvCxnSpPr>
              <p:cNvPr id="529" name="Google Shape;529;p19"/>
              <p:cNvCxnSpPr/>
              <p:nvPr/>
            </p:nvCxnSpPr>
            <p:spPr>
              <a:xfrm>
                <a:off x="-6675" y="307100"/>
                <a:ext cx="9140700" cy="0"/>
              </a:xfrm>
              <a:prstGeom prst="straightConnector1">
                <a:avLst/>
              </a:prstGeom>
              <a:noFill/>
              <a:ln w="9525" cap="flat" cmpd="sng">
                <a:solidFill>
                  <a:schemeClr val="accent2"/>
                </a:solidFill>
                <a:prstDash val="solid"/>
                <a:round/>
                <a:headEnd type="none" w="med" len="med"/>
                <a:tailEnd type="none" w="med" len="med"/>
              </a:ln>
            </p:spPr>
          </p:cxnSp>
          <p:cxnSp>
            <p:nvCxnSpPr>
              <p:cNvPr id="530" name="Google Shape;530;p19"/>
              <p:cNvCxnSpPr/>
              <p:nvPr/>
            </p:nvCxnSpPr>
            <p:spPr>
              <a:xfrm>
                <a:off x="-6675" y="1336883"/>
                <a:ext cx="9140700" cy="0"/>
              </a:xfrm>
              <a:prstGeom prst="straightConnector1">
                <a:avLst/>
              </a:prstGeom>
              <a:noFill/>
              <a:ln w="9525" cap="flat" cmpd="sng">
                <a:solidFill>
                  <a:schemeClr val="accent2"/>
                </a:solidFill>
                <a:prstDash val="solid"/>
                <a:round/>
                <a:headEnd type="none" w="med" len="med"/>
                <a:tailEnd type="none" w="med" len="med"/>
              </a:ln>
            </p:spPr>
          </p:cxnSp>
          <p:cxnSp>
            <p:nvCxnSpPr>
              <p:cNvPr id="531" name="Google Shape;531;p19"/>
              <p:cNvCxnSpPr/>
              <p:nvPr/>
            </p:nvCxnSpPr>
            <p:spPr>
              <a:xfrm>
                <a:off x="-6675" y="821992"/>
                <a:ext cx="9140700" cy="0"/>
              </a:xfrm>
              <a:prstGeom prst="straightConnector1">
                <a:avLst/>
              </a:prstGeom>
              <a:noFill/>
              <a:ln w="9525" cap="flat" cmpd="sng">
                <a:solidFill>
                  <a:schemeClr val="accent2"/>
                </a:solidFill>
                <a:prstDash val="solid"/>
                <a:round/>
                <a:headEnd type="none" w="med" len="med"/>
                <a:tailEnd type="none" w="med" len="med"/>
              </a:ln>
            </p:spPr>
          </p:cxnSp>
          <p:cxnSp>
            <p:nvCxnSpPr>
              <p:cNvPr id="532" name="Google Shape;532;p19"/>
              <p:cNvCxnSpPr/>
              <p:nvPr/>
            </p:nvCxnSpPr>
            <p:spPr>
              <a:xfrm>
                <a:off x="-6675" y="1851775"/>
                <a:ext cx="9140700" cy="0"/>
              </a:xfrm>
              <a:prstGeom prst="straightConnector1">
                <a:avLst/>
              </a:prstGeom>
              <a:noFill/>
              <a:ln w="9525" cap="flat" cmpd="sng">
                <a:solidFill>
                  <a:schemeClr val="accent2"/>
                </a:solidFill>
                <a:prstDash val="solid"/>
                <a:round/>
                <a:headEnd type="none" w="med" len="med"/>
                <a:tailEnd type="none" w="med" len="med"/>
              </a:ln>
            </p:spPr>
          </p:cxnSp>
          <p:cxnSp>
            <p:nvCxnSpPr>
              <p:cNvPr id="533" name="Google Shape;533;p19"/>
              <p:cNvCxnSpPr/>
              <p:nvPr/>
            </p:nvCxnSpPr>
            <p:spPr>
              <a:xfrm>
                <a:off x="-6675" y="2366667"/>
                <a:ext cx="9140700" cy="0"/>
              </a:xfrm>
              <a:prstGeom prst="straightConnector1">
                <a:avLst/>
              </a:prstGeom>
              <a:noFill/>
              <a:ln w="9525" cap="flat" cmpd="sng">
                <a:solidFill>
                  <a:schemeClr val="accent2"/>
                </a:solidFill>
                <a:prstDash val="solid"/>
                <a:round/>
                <a:headEnd type="none" w="med" len="med"/>
                <a:tailEnd type="none" w="med" len="med"/>
              </a:ln>
            </p:spPr>
          </p:cxnSp>
          <p:cxnSp>
            <p:nvCxnSpPr>
              <p:cNvPr id="534" name="Google Shape;534;p19"/>
              <p:cNvCxnSpPr/>
              <p:nvPr/>
            </p:nvCxnSpPr>
            <p:spPr>
              <a:xfrm>
                <a:off x="-6675" y="2881558"/>
                <a:ext cx="9140700" cy="0"/>
              </a:xfrm>
              <a:prstGeom prst="straightConnector1">
                <a:avLst/>
              </a:prstGeom>
              <a:noFill/>
              <a:ln w="9525" cap="flat" cmpd="sng">
                <a:solidFill>
                  <a:schemeClr val="accent2"/>
                </a:solidFill>
                <a:prstDash val="solid"/>
                <a:round/>
                <a:headEnd type="none" w="med" len="med"/>
                <a:tailEnd type="none" w="med" len="med"/>
              </a:ln>
            </p:spPr>
          </p:cxnSp>
          <p:cxnSp>
            <p:nvCxnSpPr>
              <p:cNvPr id="535" name="Google Shape;535;p19"/>
              <p:cNvCxnSpPr/>
              <p:nvPr/>
            </p:nvCxnSpPr>
            <p:spPr>
              <a:xfrm>
                <a:off x="-6675" y="3396450"/>
                <a:ext cx="9140700" cy="0"/>
              </a:xfrm>
              <a:prstGeom prst="straightConnector1">
                <a:avLst/>
              </a:prstGeom>
              <a:noFill/>
              <a:ln w="9525" cap="flat" cmpd="sng">
                <a:solidFill>
                  <a:schemeClr val="accent2"/>
                </a:solidFill>
                <a:prstDash val="solid"/>
                <a:round/>
                <a:headEnd type="none" w="med" len="med"/>
                <a:tailEnd type="none" w="med" len="med"/>
              </a:ln>
            </p:spPr>
          </p:cxnSp>
          <p:cxnSp>
            <p:nvCxnSpPr>
              <p:cNvPr id="536" name="Google Shape;536;p19"/>
              <p:cNvCxnSpPr/>
              <p:nvPr/>
            </p:nvCxnSpPr>
            <p:spPr>
              <a:xfrm>
                <a:off x="-6675" y="3911342"/>
                <a:ext cx="9140700" cy="0"/>
              </a:xfrm>
              <a:prstGeom prst="straightConnector1">
                <a:avLst/>
              </a:prstGeom>
              <a:noFill/>
              <a:ln w="9525" cap="flat" cmpd="sng">
                <a:solidFill>
                  <a:schemeClr val="accent2"/>
                </a:solidFill>
                <a:prstDash val="solid"/>
                <a:round/>
                <a:headEnd type="none" w="med" len="med"/>
                <a:tailEnd type="none" w="med" len="med"/>
              </a:ln>
            </p:spPr>
          </p:cxnSp>
          <p:cxnSp>
            <p:nvCxnSpPr>
              <p:cNvPr id="537" name="Google Shape;537;p19"/>
              <p:cNvCxnSpPr/>
              <p:nvPr/>
            </p:nvCxnSpPr>
            <p:spPr>
              <a:xfrm>
                <a:off x="-6675" y="4426233"/>
                <a:ext cx="9140700" cy="0"/>
              </a:xfrm>
              <a:prstGeom prst="straightConnector1">
                <a:avLst/>
              </a:prstGeom>
              <a:noFill/>
              <a:ln w="9525" cap="flat" cmpd="sng">
                <a:solidFill>
                  <a:schemeClr val="accent2"/>
                </a:solidFill>
                <a:prstDash val="solid"/>
                <a:round/>
                <a:headEnd type="none" w="med" len="med"/>
                <a:tailEnd type="none" w="med" len="med"/>
              </a:ln>
            </p:spPr>
          </p:cxnSp>
          <p:cxnSp>
            <p:nvCxnSpPr>
              <p:cNvPr id="538" name="Google Shape;538;p19"/>
              <p:cNvCxnSpPr/>
              <p:nvPr/>
            </p:nvCxnSpPr>
            <p:spPr>
              <a:xfrm>
                <a:off x="-6675" y="4941125"/>
                <a:ext cx="91407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39"/>
        <p:cNvGrpSpPr/>
        <p:nvPr/>
      </p:nvGrpSpPr>
      <p:grpSpPr>
        <a:xfrm>
          <a:off x="0" y="0"/>
          <a:ext cx="0" cy="0"/>
          <a:chOff x="0" y="0"/>
          <a:chExt cx="0" cy="0"/>
        </a:xfrm>
      </p:grpSpPr>
      <p:sp>
        <p:nvSpPr>
          <p:cNvPr id="540" name="Google Shape;540;p20"/>
          <p:cNvSpPr txBox="1">
            <a:spLocks noGrp="1"/>
          </p:cNvSpPr>
          <p:nvPr>
            <p:ph type="title"/>
          </p:nvPr>
        </p:nvSpPr>
        <p:spPr>
          <a:xfrm>
            <a:off x="957625" y="593368"/>
            <a:ext cx="10246588"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41" name="Google Shape;541;p20"/>
          <p:cNvGrpSpPr/>
          <p:nvPr/>
        </p:nvGrpSpPr>
        <p:grpSpPr>
          <a:xfrm>
            <a:off x="1327776" y="2491115"/>
            <a:ext cx="10441861" cy="3897058"/>
            <a:chOff x="998300" y="1868336"/>
            <a:chExt cx="7850818" cy="2922793"/>
          </a:xfrm>
        </p:grpSpPr>
        <p:sp>
          <p:nvSpPr>
            <p:cNvPr id="542" name="Google Shape;542;p20"/>
            <p:cNvSpPr/>
            <p:nvPr/>
          </p:nvSpPr>
          <p:spPr>
            <a:xfrm rot="10800000">
              <a:off x="8809062" y="18683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3" name="Google Shape;543;p20"/>
            <p:cNvSpPr/>
            <p:nvPr/>
          </p:nvSpPr>
          <p:spPr>
            <a:xfrm rot="5400000">
              <a:off x="1198712" y="455066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44" name="Google Shape;544;p20"/>
          <p:cNvGrpSpPr/>
          <p:nvPr/>
        </p:nvGrpSpPr>
        <p:grpSpPr>
          <a:xfrm>
            <a:off x="2112148" y="3244786"/>
            <a:ext cx="9893885" cy="3370740"/>
            <a:chOff x="1588038" y="2433589"/>
            <a:chExt cx="7438817" cy="2528055"/>
          </a:xfrm>
        </p:grpSpPr>
        <p:grpSp>
          <p:nvGrpSpPr>
            <p:cNvPr id="545" name="Google Shape;545;p20"/>
            <p:cNvGrpSpPr/>
            <p:nvPr/>
          </p:nvGrpSpPr>
          <p:grpSpPr>
            <a:xfrm>
              <a:off x="8849114" y="2433589"/>
              <a:ext cx="177741" cy="1555069"/>
              <a:chOff x="8535452" y="862252"/>
              <a:chExt cx="177741" cy="1555069"/>
            </a:xfrm>
          </p:grpSpPr>
          <p:sp>
            <p:nvSpPr>
              <p:cNvPr id="546" name="Google Shape;546;p20"/>
              <p:cNvSpPr/>
              <p:nvPr/>
            </p:nvSpPr>
            <p:spPr>
              <a:xfrm rot="10800000">
                <a:off x="8670077" y="8622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7" name="Google Shape;547;p20"/>
              <p:cNvSpPr/>
              <p:nvPr/>
            </p:nvSpPr>
            <p:spPr>
              <a:xfrm rot="10800000">
                <a:off x="8535452" y="194232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48" name="Google Shape;548;p20"/>
            <p:cNvGrpSpPr/>
            <p:nvPr/>
          </p:nvGrpSpPr>
          <p:grpSpPr>
            <a:xfrm rot="5400000">
              <a:off x="1804739" y="4491002"/>
              <a:ext cx="253941" cy="687344"/>
              <a:chOff x="8459252" y="1335702"/>
              <a:chExt cx="253941" cy="687344"/>
            </a:xfrm>
          </p:grpSpPr>
          <p:sp>
            <p:nvSpPr>
              <p:cNvPr id="549" name="Google Shape;549;p20"/>
              <p:cNvSpPr/>
              <p:nvPr/>
            </p:nvSpPr>
            <p:spPr>
              <a:xfrm rot="10800000">
                <a:off x="8670077" y="15480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0" name="Google Shape;550;p20"/>
              <p:cNvSpPr/>
              <p:nvPr/>
            </p:nvSpPr>
            <p:spPr>
              <a:xfrm rot="10800000">
                <a:off x="8459252" y="13357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551" name="Google Shape;551;p20"/>
          <p:cNvSpPr/>
          <p:nvPr/>
        </p:nvSpPr>
        <p:spPr>
          <a:xfrm rot="-5400000">
            <a:off x="674400" y="843989"/>
            <a:ext cx="304100" cy="2623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52" name="Google Shape;552;p20"/>
          <p:cNvGrpSpPr/>
          <p:nvPr/>
        </p:nvGrpSpPr>
        <p:grpSpPr>
          <a:xfrm>
            <a:off x="-1582107" y="-148434"/>
            <a:ext cx="13843666" cy="7149534"/>
            <a:chOff x="-1189524" y="-111325"/>
            <a:chExt cx="10408499" cy="5362150"/>
          </a:xfrm>
        </p:grpSpPr>
        <p:grpSp>
          <p:nvGrpSpPr>
            <p:cNvPr id="553" name="Google Shape;553;p20"/>
            <p:cNvGrpSpPr/>
            <p:nvPr/>
          </p:nvGrpSpPr>
          <p:grpSpPr>
            <a:xfrm>
              <a:off x="-1189524" y="-111325"/>
              <a:ext cx="10408499" cy="5362150"/>
              <a:chOff x="-1189524" y="-111325"/>
              <a:chExt cx="10408499" cy="5362150"/>
            </a:xfrm>
          </p:grpSpPr>
          <p:sp>
            <p:nvSpPr>
              <p:cNvPr id="554" name="Google Shape;554;p20"/>
              <p:cNvSpPr/>
              <p:nvPr/>
            </p:nvSpPr>
            <p:spPr>
              <a:xfrm>
                <a:off x="8138725" y="-111325"/>
                <a:ext cx="1080250" cy="3643550"/>
              </a:xfrm>
              <a:custGeom>
                <a:avLst/>
                <a:gdLst/>
                <a:ahLst/>
                <a:cxnLst/>
                <a:rect l="l" t="t" r="r" b="b"/>
                <a:pathLst>
                  <a:path w="43210" h="145742" extrusionOk="0">
                    <a:moveTo>
                      <a:pt x="43210" y="145742"/>
                    </a:moveTo>
                    <a:lnTo>
                      <a:pt x="19027" y="121559"/>
                    </a:lnTo>
                    <a:lnTo>
                      <a:pt x="19027" y="73316"/>
                    </a:lnTo>
                    <a:lnTo>
                      <a:pt x="29523" y="62820"/>
                    </a:lnTo>
                    <a:lnTo>
                      <a:pt x="29523" y="27405"/>
                    </a:lnTo>
                    <a:lnTo>
                      <a:pt x="2117" y="0"/>
                    </a:lnTo>
                    <a:lnTo>
                      <a:pt x="0" y="2117"/>
                    </a:lnTo>
                  </a:path>
                </a:pathLst>
              </a:custGeom>
              <a:noFill/>
              <a:ln w="9525" cap="flat" cmpd="sng">
                <a:solidFill>
                  <a:schemeClr val="accent1"/>
                </a:solidFill>
                <a:prstDash val="solid"/>
                <a:round/>
                <a:headEnd type="none" w="med" len="med"/>
                <a:tailEnd type="none" w="med" len="med"/>
              </a:ln>
            </p:spPr>
          </p:sp>
          <p:sp>
            <p:nvSpPr>
              <p:cNvPr id="555" name="Google Shape;555;p20"/>
              <p:cNvSpPr/>
              <p:nvPr/>
            </p:nvSpPr>
            <p:spPr>
              <a:xfrm>
                <a:off x="340625" y="2654525"/>
                <a:ext cx="340625" cy="2596300"/>
              </a:xfrm>
              <a:custGeom>
                <a:avLst/>
                <a:gdLst/>
                <a:ahLst/>
                <a:cxnLst/>
                <a:rect l="l" t="t" r="r" b="b"/>
                <a:pathLst>
                  <a:path w="13625" h="103852" extrusionOk="0">
                    <a:moveTo>
                      <a:pt x="13625" y="103852"/>
                    </a:moveTo>
                    <a:lnTo>
                      <a:pt x="13625" y="82738"/>
                    </a:lnTo>
                    <a:lnTo>
                      <a:pt x="0" y="69112"/>
                    </a:lnTo>
                    <a:lnTo>
                      <a:pt x="0" y="0"/>
                    </a:lnTo>
                  </a:path>
                </a:pathLst>
              </a:custGeom>
              <a:noFill/>
              <a:ln w="9525" cap="flat" cmpd="sng">
                <a:solidFill>
                  <a:schemeClr val="accent1"/>
                </a:solidFill>
                <a:prstDash val="solid"/>
                <a:round/>
                <a:headEnd type="none" w="med" len="med"/>
                <a:tailEnd type="none" w="med" len="med"/>
              </a:ln>
            </p:spPr>
          </p:sp>
          <p:grpSp>
            <p:nvGrpSpPr>
              <p:cNvPr id="556" name="Google Shape;556;p20"/>
              <p:cNvGrpSpPr/>
              <p:nvPr/>
            </p:nvGrpSpPr>
            <p:grpSpPr>
              <a:xfrm>
                <a:off x="-1189524" y="3454365"/>
                <a:ext cx="1530153" cy="273510"/>
                <a:chOff x="-6675" y="2881558"/>
                <a:chExt cx="9140700" cy="2059567"/>
              </a:xfrm>
            </p:grpSpPr>
            <p:cxnSp>
              <p:nvCxnSpPr>
                <p:cNvPr id="557" name="Google Shape;557;p20"/>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58" name="Google Shape;558;p20"/>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59" name="Google Shape;559;p20"/>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60" name="Google Shape;560;p20"/>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61" name="Google Shape;561;p20"/>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562" name="Google Shape;562;p20"/>
            <p:cNvGrpSpPr/>
            <p:nvPr/>
          </p:nvGrpSpPr>
          <p:grpSpPr>
            <a:xfrm rot="5400000">
              <a:off x="2331732" y="4765921"/>
              <a:ext cx="493321" cy="357312"/>
              <a:chOff x="1722354" y="229144"/>
              <a:chExt cx="1748744" cy="1266614"/>
            </a:xfrm>
          </p:grpSpPr>
          <p:sp>
            <p:nvSpPr>
              <p:cNvPr id="563" name="Google Shape;563;p2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4" name="Google Shape;564;p2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565"/>
        <p:cNvGrpSpPr/>
        <p:nvPr/>
      </p:nvGrpSpPr>
      <p:grpSpPr>
        <a:xfrm>
          <a:off x="0" y="0"/>
          <a:ext cx="0" cy="0"/>
          <a:chOff x="0" y="0"/>
          <a:chExt cx="0" cy="0"/>
        </a:xfrm>
      </p:grpSpPr>
      <p:sp>
        <p:nvSpPr>
          <p:cNvPr id="566" name="Google Shape;566;p21"/>
          <p:cNvSpPr txBox="1">
            <a:spLocks noGrp="1"/>
          </p:cNvSpPr>
          <p:nvPr>
            <p:ph type="title"/>
          </p:nvPr>
        </p:nvSpPr>
        <p:spPr>
          <a:xfrm>
            <a:off x="957625" y="593368"/>
            <a:ext cx="10246588"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7" name="Google Shape;567;p21"/>
          <p:cNvGrpSpPr/>
          <p:nvPr/>
        </p:nvGrpSpPr>
        <p:grpSpPr>
          <a:xfrm>
            <a:off x="-155067" y="3519371"/>
            <a:ext cx="11965200" cy="2457851"/>
            <a:chOff x="-116589" y="2639527"/>
            <a:chExt cx="8996156" cy="1843388"/>
          </a:xfrm>
        </p:grpSpPr>
        <p:sp>
          <p:nvSpPr>
            <p:cNvPr id="568" name="Google Shape;568;p21"/>
            <p:cNvSpPr/>
            <p:nvPr/>
          </p:nvSpPr>
          <p:spPr>
            <a:xfrm rot="-5400000" flipH="1">
              <a:off x="399500" y="4223860"/>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9" name="Google Shape;569;p21"/>
            <p:cNvSpPr/>
            <p:nvPr/>
          </p:nvSpPr>
          <p:spPr>
            <a:xfrm rot="-5400000" flipH="1">
              <a:off x="99350" y="4050135"/>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70" name="Google Shape;570;p21"/>
            <p:cNvGrpSpPr/>
            <p:nvPr/>
          </p:nvGrpSpPr>
          <p:grpSpPr>
            <a:xfrm rot="10800000" flipH="1">
              <a:off x="8672677" y="2639527"/>
              <a:ext cx="206891" cy="766144"/>
              <a:chOff x="8650702" y="3525402"/>
              <a:chExt cx="206891" cy="766144"/>
            </a:xfrm>
          </p:grpSpPr>
          <p:sp>
            <p:nvSpPr>
              <p:cNvPr id="571" name="Google Shape;571;p21"/>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2" name="Google Shape;572;p21"/>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573" name="Google Shape;573;p21"/>
          <p:cNvGrpSpPr/>
          <p:nvPr/>
        </p:nvGrpSpPr>
        <p:grpSpPr>
          <a:xfrm>
            <a:off x="3629896" y="4478017"/>
            <a:ext cx="8180240" cy="1980781"/>
            <a:chOff x="2729174" y="3358511"/>
            <a:chExt cx="6150396" cy="1485586"/>
          </a:xfrm>
        </p:grpSpPr>
        <p:sp>
          <p:nvSpPr>
            <p:cNvPr id="574" name="Google Shape;574;p21"/>
            <p:cNvSpPr/>
            <p:nvPr/>
          </p:nvSpPr>
          <p:spPr>
            <a:xfrm rot="5400000" flipH="1">
              <a:off x="2929586" y="4603629"/>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5" name="Google Shape;575;p21"/>
            <p:cNvSpPr/>
            <p:nvPr/>
          </p:nvSpPr>
          <p:spPr>
            <a:xfrm rot="10800000" flipH="1">
              <a:off x="8839514" y="335851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76" name="Google Shape;576;p21"/>
          <p:cNvGrpSpPr/>
          <p:nvPr/>
        </p:nvGrpSpPr>
        <p:grpSpPr>
          <a:xfrm>
            <a:off x="-1837188" y="-2500233"/>
            <a:ext cx="14605305" cy="9517930"/>
            <a:chOff x="-1381309" y="-1875175"/>
            <a:chExt cx="10981145" cy="7138447"/>
          </a:xfrm>
        </p:grpSpPr>
        <p:sp>
          <p:nvSpPr>
            <p:cNvPr id="577" name="Google Shape;577;p21"/>
            <p:cNvSpPr/>
            <p:nvPr/>
          </p:nvSpPr>
          <p:spPr>
            <a:xfrm rot="10800000" flipH="1">
              <a:off x="-1381309" y="4693337"/>
              <a:ext cx="3801167" cy="569934"/>
            </a:xfrm>
            <a:custGeom>
              <a:avLst/>
              <a:gdLst/>
              <a:ahLst/>
              <a:cxnLst/>
              <a:rect l="l" t="t" r="r" b="b"/>
              <a:pathLst>
                <a:path w="130255" h="19530" extrusionOk="0">
                  <a:moveTo>
                    <a:pt x="0" y="0"/>
                  </a:moveTo>
                  <a:lnTo>
                    <a:pt x="19531" y="19530"/>
                  </a:lnTo>
                  <a:lnTo>
                    <a:pt x="93650" y="19530"/>
                  </a:lnTo>
                  <a:lnTo>
                    <a:pt x="102323" y="10857"/>
                  </a:lnTo>
                  <a:lnTo>
                    <a:pt x="121066" y="10857"/>
                  </a:lnTo>
                  <a:lnTo>
                    <a:pt x="130255" y="1668"/>
                  </a:lnTo>
                </a:path>
              </a:pathLst>
            </a:custGeom>
            <a:noFill/>
            <a:ln w="9525" cap="flat" cmpd="sng">
              <a:solidFill>
                <a:schemeClr val="accent1"/>
              </a:solidFill>
              <a:prstDash val="solid"/>
              <a:round/>
              <a:headEnd type="none" w="med" len="med"/>
              <a:tailEnd type="none" w="med" len="med"/>
            </a:ln>
          </p:spPr>
        </p:sp>
        <p:grpSp>
          <p:nvGrpSpPr>
            <p:cNvPr id="578" name="Google Shape;578;p21"/>
            <p:cNvGrpSpPr/>
            <p:nvPr/>
          </p:nvGrpSpPr>
          <p:grpSpPr>
            <a:xfrm>
              <a:off x="8229051" y="-1875175"/>
              <a:ext cx="1370785" cy="4060574"/>
              <a:chOff x="8229051" y="-1875175"/>
              <a:chExt cx="1370785" cy="4060574"/>
            </a:xfrm>
          </p:grpSpPr>
          <p:grpSp>
            <p:nvGrpSpPr>
              <p:cNvPr id="579" name="Google Shape;579;p21"/>
              <p:cNvGrpSpPr/>
              <p:nvPr/>
            </p:nvGrpSpPr>
            <p:grpSpPr>
              <a:xfrm>
                <a:off x="8229051" y="-1875175"/>
                <a:ext cx="914953" cy="4060574"/>
                <a:chOff x="8229051" y="-1875175"/>
                <a:chExt cx="914953" cy="4060574"/>
              </a:xfrm>
            </p:grpSpPr>
            <p:grpSp>
              <p:nvGrpSpPr>
                <p:cNvPr id="580" name="Google Shape;580;p21"/>
                <p:cNvGrpSpPr/>
                <p:nvPr/>
              </p:nvGrpSpPr>
              <p:grpSpPr>
                <a:xfrm rot="-5400000">
                  <a:off x="8480363" y="1760083"/>
                  <a:ext cx="493321" cy="357312"/>
                  <a:chOff x="1722354" y="229144"/>
                  <a:chExt cx="1748744" cy="1266614"/>
                </a:xfrm>
              </p:grpSpPr>
              <p:sp>
                <p:nvSpPr>
                  <p:cNvPr id="581" name="Google Shape;581;p21"/>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2" name="Google Shape;582;p21"/>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83" name="Google Shape;583;p21"/>
                <p:cNvSpPr/>
                <p:nvPr/>
              </p:nvSpPr>
              <p:spPr>
                <a:xfrm>
                  <a:off x="8229051" y="-1875175"/>
                  <a:ext cx="914953" cy="3799205"/>
                </a:xfrm>
                <a:custGeom>
                  <a:avLst/>
                  <a:gdLst/>
                  <a:ahLst/>
                  <a:cxnLst/>
                  <a:rect l="l" t="t" r="r" b="b"/>
                  <a:pathLst>
                    <a:path w="23262" h="96592" extrusionOk="0">
                      <a:moveTo>
                        <a:pt x="0" y="0"/>
                      </a:moveTo>
                      <a:lnTo>
                        <a:pt x="18318" y="18318"/>
                      </a:lnTo>
                      <a:lnTo>
                        <a:pt x="18318" y="58471"/>
                      </a:lnTo>
                      <a:lnTo>
                        <a:pt x="10373" y="66417"/>
                      </a:lnTo>
                      <a:lnTo>
                        <a:pt x="10373" y="83703"/>
                      </a:lnTo>
                      <a:lnTo>
                        <a:pt x="23262" y="96592"/>
                      </a:lnTo>
                    </a:path>
                  </a:pathLst>
                </a:custGeom>
                <a:noFill/>
                <a:ln w="9525" cap="flat" cmpd="sng">
                  <a:solidFill>
                    <a:schemeClr val="accent1"/>
                  </a:solidFill>
                  <a:prstDash val="solid"/>
                  <a:round/>
                  <a:headEnd type="none" w="med" len="med"/>
                  <a:tailEnd type="none" w="med" len="med"/>
                </a:ln>
              </p:spPr>
            </p:sp>
          </p:grpSp>
          <p:grpSp>
            <p:nvGrpSpPr>
              <p:cNvPr id="584" name="Google Shape;584;p21"/>
              <p:cNvGrpSpPr/>
              <p:nvPr/>
            </p:nvGrpSpPr>
            <p:grpSpPr>
              <a:xfrm rot="10800000">
                <a:off x="8634578" y="861419"/>
                <a:ext cx="965258" cy="273510"/>
                <a:chOff x="-6675" y="2881558"/>
                <a:chExt cx="9140700" cy="2059567"/>
              </a:xfrm>
            </p:grpSpPr>
            <p:cxnSp>
              <p:nvCxnSpPr>
                <p:cNvPr id="585" name="Google Shape;585;p21"/>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86" name="Google Shape;586;p21"/>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87" name="Google Shape;587;p21"/>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88" name="Google Shape;588;p21"/>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89" name="Google Shape;589;p21"/>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sp>
        <p:nvSpPr>
          <p:cNvPr id="590" name="Google Shape;590;p21"/>
          <p:cNvSpPr/>
          <p:nvPr/>
        </p:nvSpPr>
        <p:spPr>
          <a:xfrm rot="-5400000">
            <a:off x="674400" y="843989"/>
            <a:ext cx="304100" cy="2623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03"/>
        <p:cNvGrpSpPr/>
        <p:nvPr/>
      </p:nvGrpSpPr>
      <p:grpSpPr>
        <a:xfrm>
          <a:off x="0" y="0"/>
          <a:ext cx="0" cy="0"/>
          <a:chOff x="0" y="0"/>
          <a:chExt cx="0" cy="0"/>
        </a:xfrm>
      </p:grpSpPr>
      <p:grpSp>
        <p:nvGrpSpPr>
          <p:cNvPr id="604" name="Google Shape;604;p23"/>
          <p:cNvGrpSpPr/>
          <p:nvPr/>
        </p:nvGrpSpPr>
        <p:grpSpPr>
          <a:xfrm>
            <a:off x="328558" y="2799005"/>
            <a:ext cx="11527898" cy="2276993"/>
            <a:chOff x="247028" y="2099252"/>
            <a:chExt cx="8667366" cy="1707744"/>
          </a:xfrm>
        </p:grpSpPr>
        <p:sp>
          <p:nvSpPr>
            <p:cNvPr id="605" name="Google Shape;605;p23"/>
            <p:cNvSpPr/>
            <p:nvPr/>
          </p:nvSpPr>
          <p:spPr>
            <a:xfrm rot="10800000" flipH="1">
              <a:off x="410803" y="20992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6" name="Google Shape;606;p23"/>
            <p:cNvSpPr/>
            <p:nvPr/>
          </p:nvSpPr>
          <p:spPr>
            <a:xfrm rot="10800000" flipH="1">
              <a:off x="247028" y="2390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607" name="Google Shape;607;p23"/>
            <p:cNvGrpSpPr/>
            <p:nvPr/>
          </p:nvGrpSpPr>
          <p:grpSpPr>
            <a:xfrm flipH="1">
              <a:off x="8707503" y="3040852"/>
              <a:ext cx="206891" cy="766144"/>
              <a:chOff x="8650702" y="3525402"/>
              <a:chExt cx="206891" cy="766144"/>
            </a:xfrm>
          </p:grpSpPr>
          <p:sp>
            <p:nvSpPr>
              <p:cNvPr id="608" name="Google Shape;608;p23"/>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9" name="Google Shape;609;p23"/>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610" name="Google Shape;610;p23"/>
          <p:cNvGrpSpPr/>
          <p:nvPr/>
        </p:nvGrpSpPr>
        <p:grpSpPr>
          <a:xfrm>
            <a:off x="-1059727" y="-1453544"/>
            <a:ext cx="15222778" cy="8732927"/>
            <a:chOff x="-796767" y="-1090158"/>
            <a:chExt cx="11445399" cy="6549695"/>
          </a:xfrm>
        </p:grpSpPr>
        <p:sp>
          <p:nvSpPr>
            <p:cNvPr id="611" name="Google Shape;611;p23"/>
            <p:cNvSpPr/>
            <p:nvPr/>
          </p:nvSpPr>
          <p:spPr>
            <a:xfrm rot="5400000" flipH="1">
              <a:off x="-365574" y="-1521350"/>
              <a:ext cx="1470082" cy="2332467"/>
            </a:xfrm>
            <a:custGeom>
              <a:avLst/>
              <a:gdLst/>
              <a:ahLst/>
              <a:cxnLst/>
              <a:rect l="l" t="t" r="r" b="b"/>
              <a:pathLst>
                <a:path w="83338" h="132226" extrusionOk="0">
                  <a:moveTo>
                    <a:pt x="0" y="0"/>
                  </a:moveTo>
                  <a:lnTo>
                    <a:pt x="0" y="30327"/>
                  </a:lnTo>
                  <a:lnTo>
                    <a:pt x="43914" y="74240"/>
                  </a:lnTo>
                  <a:lnTo>
                    <a:pt x="43914" y="105053"/>
                  </a:lnTo>
                  <a:lnTo>
                    <a:pt x="83338" y="127814"/>
                  </a:lnTo>
                  <a:lnTo>
                    <a:pt x="80791" y="132226"/>
                  </a:lnTo>
                </a:path>
              </a:pathLst>
            </a:custGeom>
            <a:noFill/>
            <a:ln w="9525" cap="flat" cmpd="sng">
              <a:solidFill>
                <a:schemeClr val="accent1"/>
              </a:solidFill>
              <a:prstDash val="solid"/>
              <a:round/>
              <a:headEnd type="none" w="med" len="med"/>
              <a:tailEnd type="none" w="med" len="med"/>
            </a:ln>
          </p:spPr>
        </p:sp>
        <p:grpSp>
          <p:nvGrpSpPr>
            <p:cNvPr id="612" name="Google Shape;612;p23"/>
            <p:cNvGrpSpPr/>
            <p:nvPr/>
          </p:nvGrpSpPr>
          <p:grpSpPr>
            <a:xfrm rot="10800000">
              <a:off x="11" y="108546"/>
              <a:ext cx="493321" cy="357312"/>
              <a:chOff x="1722354" y="229144"/>
              <a:chExt cx="1748744" cy="1266614"/>
            </a:xfrm>
          </p:grpSpPr>
          <p:sp>
            <p:nvSpPr>
              <p:cNvPr id="613" name="Google Shape;613;p23"/>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4" name="Google Shape;614;p23"/>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15" name="Google Shape;615;p23"/>
            <p:cNvSpPr/>
            <p:nvPr/>
          </p:nvSpPr>
          <p:spPr>
            <a:xfrm rot="-5400000" flipH="1">
              <a:off x="8788045" y="3598950"/>
              <a:ext cx="870400" cy="2850775"/>
            </a:xfrm>
            <a:custGeom>
              <a:avLst/>
              <a:gdLst/>
              <a:ahLst/>
              <a:cxnLst/>
              <a:rect l="l" t="t" r="r" b="b"/>
              <a:pathLst>
                <a:path w="34816" h="114031" extrusionOk="0">
                  <a:moveTo>
                    <a:pt x="18318" y="0"/>
                  </a:moveTo>
                  <a:lnTo>
                    <a:pt x="18318" y="9948"/>
                  </a:lnTo>
                  <a:lnTo>
                    <a:pt x="0" y="28265"/>
                  </a:lnTo>
                  <a:lnTo>
                    <a:pt x="0" y="48039"/>
                  </a:lnTo>
                  <a:lnTo>
                    <a:pt x="10736" y="58775"/>
                  </a:lnTo>
                  <a:lnTo>
                    <a:pt x="34816" y="58775"/>
                  </a:lnTo>
                  <a:lnTo>
                    <a:pt x="34816" y="114031"/>
                  </a:lnTo>
                </a:path>
              </a:pathLst>
            </a:custGeom>
            <a:noFill/>
            <a:ln w="9525" cap="flat" cmpd="sng">
              <a:solidFill>
                <a:schemeClr val="accent1"/>
              </a:solidFill>
              <a:prstDash val="solid"/>
              <a:round/>
              <a:headEnd type="none" w="med" len="med"/>
              <a:tailEnd type="none" w="med" len="med"/>
            </a:ln>
          </p:spPr>
        </p:sp>
        <p:grpSp>
          <p:nvGrpSpPr>
            <p:cNvPr id="616" name="Google Shape;616;p23"/>
            <p:cNvGrpSpPr/>
            <p:nvPr/>
          </p:nvGrpSpPr>
          <p:grpSpPr>
            <a:xfrm rot="-5400000" flipH="1">
              <a:off x="8489086" y="4163846"/>
              <a:ext cx="493321" cy="357312"/>
              <a:chOff x="1722354" y="229144"/>
              <a:chExt cx="1748744" cy="1266614"/>
            </a:xfrm>
          </p:grpSpPr>
          <p:sp>
            <p:nvSpPr>
              <p:cNvPr id="617" name="Google Shape;617;p23"/>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8" name="Google Shape;618;p23"/>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19" name="Google Shape;619;p23"/>
            <p:cNvGrpSpPr/>
            <p:nvPr/>
          </p:nvGrpSpPr>
          <p:grpSpPr>
            <a:xfrm rot="5400000" flipH="1">
              <a:off x="765337" y="-239460"/>
              <a:ext cx="965258" cy="273510"/>
              <a:chOff x="-6675" y="2881558"/>
              <a:chExt cx="9140700" cy="2059567"/>
            </a:xfrm>
          </p:grpSpPr>
          <p:cxnSp>
            <p:nvCxnSpPr>
              <p:cNvPr id="620" name="Google Shape;620;p2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1" name="Google Shape;621;p2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2" name="Google Shape;622;p2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3" name="Google Shape;623;p2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4" name="Google Shape;624;p2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625" name="Google Shape;625;p23"/>
          <p:cNvGrpSpPr/>
          <p:nvPr/>
        </p:nvGrpSpPr>
        <p:grpSpPr>
          <a:xfrm>
            <a:off x="330604" y="2211149"/>
            <a:ext cx="11525856" cy="1261740"/>
            <a:chOff x="248565" y="1658361"/>
            <a:chExt cx="8665831" cy="946305"/>
          </a:xfrm>
        </p:grpSpPr>
        <p:sp>
          <p:nvSpPr>
            <p:cNvPr id="626" name="Google Shape;626;p23"/>
            <p:cNvSpPr/>
            <p:nvPr/>
          </p:nvSpPr>
          <p:spPr>
            <a:xfrm rot="10800000" flipH="1">
              <a:off x="248565" y="165836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7" name="Google Shape;627;p23"/>
            <p:cNvSpPr/>
            <p:nvPr/>
          </p:nvSpPr>
          <p:spPr>
            <a:xfrm flipH="1">
              <a:off x="8874340" y="216378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28" name="Google Shape;628;p23"/>
          <p:cNvSpPr/>
          <p:nvPr/>
        </p:nvSpPr>
        <p:spPr>
          <a:xfrm rot="-5400000">
            <a:off x="674400" y="843989"/>
            <a:ext cx="304100" cy="2623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29"/>
        <p:cNvGrpSpPr/>
        <p:nvPr/>
      </p:nvGrpSpPr>
      <p:grpSpPr>
        <a:xfrm>
          <a:off x="0" y="0"/>
          <a:ext cx="0" cy="0"/>
          <a:chOff x="0" y="0"/>
          <a:chExt cx="0" cy="0"/>
        </a:xfrm>
      </p:grpSpPr>
      <p:grpSp>
        <p:nvGrpSpPr>
          <p:cNvPr id="630" name="Google Shape;630;p24"/>
          <p:cNvGrpSpPr/>
          <p:nvPr/>
        </p:nvGrpSpPr>
        <p:grpSpPr>
          <a:xfrm>
            <a:off x="330853" y="655374"/>
            <a:ext cx="11530535" cy="6128356"/>
            <a:chOff x="188277" y="445029"/>
            <a:chExt cx="8669349" cy="4596267"/>
          </a:xfrm>
        </p:grpSpPr>
        <p:sp>
          <p:nvSpPr>
            <p:cNvPr id="631" name="Google Shape;631;p24"/>
            <p:cNvSpPr/>
            <p:nvPr/>
          </p:nvSpPr>
          <p:spPr>
            <a:xfrm rot="10800000">
              <a:off x="8615635" y="68442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2" name="Google Shape;632;p24"/>
            <p:cNvSpPr/>
            <p:nvPr/>
          </p:nvSpPr>
          <p:spPr>
            <a:xfrm rot="10800000">
              <a:off x="8814510" y="44502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633" name="Google Shape;633;p24"/>
            <p:cNvGrpSpPr/>
            <p:nvPr/>
          </p:nvGrpSpPr>
          <p:grpSpPr>
            <a:xfrm>
              <a:off x="188277" y="4275152"/>
              <a:ext cx="206891" cy="766144"/>
              <a:chOff x="8650702" y="3525402"/>
              <a:chExt cx="206891" cy="766144"/>
            </a:xfrm>
          </p:grpSpPr>
          <p:sp>
            <p:nvSpPr>
              <p:cNvPr id="634" name="Google Shape;634;p24"/>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5" name="Google Shape;635;p24"/>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636" name="Google Shape;636;p24"/>
          <p:cNvGrpSpPr/>
          <p:nvPr/>
        </p:nvGrpSpPr>
        <p:grpSpPr>
          <a:xfrm>
            <a:off x="419795" y="1706376"/>
            <a:ext cx="11441605" cy="2083245"/>
            <a:chOff x="174750" y="1380581"/>
            <a:chExt cx="8602485" cy="1562434"/>
          </a:xfrm>
        </p:grpSpPr>
        <p:sp>
          <p:nvSpPr>
            <p:cNvPr id="637" name="Google Shape;637;p24"/>
            <p:cNvSpPr/>
            <p:nvPr/>
          </p:nvSpPr>
          <p:spPr>
            <a:xfrm rot="10800000">
              <a:off x="8737179" y="138058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8" name="Google Shape;638;p24"/>
            <p:cNvSpPr/>
            <p:nvPr/>
          </p:nvSpPr>
          <p:spPr>
            <a:xfrm rot="10800000">
              <a:off x="174750" y="25021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39" name="Google Shape;639;p24"/>
          <p:cNvGrpSpPr/>
          <p:nvPr/>
        </p:nvGrpSpPr>
        <p:grpSpPr>
          <a:xfrm>
            <a:off x="473057" y="-756411"/>
            <a:ext cx="11639802" cy="7928879"/>
            <a:chOff x="251623" y="-534009"/>
            <a:chExt cx="8751502" cy="5946659"/>
          </a:xfrm>
        </p:grpSpPr>
        <p:grpSp>
          <p:nvGrpSpPr>
            <p:cNvPr id="640" name="Google Shape;640;p24"/>
            <p:cNvGrpSpPr/>
            <p:nvPr/>
          </p:nvGrpSpPr>
          <p:grpSpPr>
            <a:xfrm rot="10800000">
              <a:off x="251623" y="3645746"/>
              <a:ext cx="493321" cy="357312"/>
              <a:chOff x="1722354" y="229144"/>
              <a:chExt cx="1748744" cy="1266614"/>
            </a:xfrm>
          </p:grpSpPr>
          <p:sp>
            <p:nvSpPr>
              <p:cNvPr id="641" name="Google Shape;641;p24"/>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2" name="Google Shape;642;p24"/>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43" name="Google Shape;643;p24"/>
            <p:cNvGrpSpPr/>
            <p:nvPr/>
          </p:nvGrpSpPr>
          <p:grpSpPr>
            <a:xfrm rot="5400000" flipH="1">
              <a:off x="7247712" y="-188135"/>
              <a:ext cx="965258" cy="273510"/>
              <a:chOff x="-6675" y="2881558"/>
              <a:chExt cx="9140700" cy="2059567"/>
            </a:xfrm>
          </p:grpSpPr>
          <p:cxnSp>
            <p:nvCxnSpPr>
              <p:cNvPr id="644" name="Google Shape;644;p24"/>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5" name="Google Shape;645;p24"/>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6" name="Google Shape;646;p24"/>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24"/>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8" name="Google Shape;648;p24"/>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649" name="Google Shape;649;p24"/>
            <p:cNvSpPr/>
            <p:nvPr/>
          </p:nvSpPr>
          <p:spPr>
            <a:xfrm>
              <a:off x="5746750" y="-57000"/>
              <a:ext cx="3256375" cy="488250"/>
            </a:xfrm>
            <a:custGeom>
              <a:avLst/>
              <a:gdLst/>
              <a:ahLst/>
              <a:cxnLst/>
              <a:rect l="l" t="t" r="r" b="b"/>
              <a:pathLst>
                <a:path w="130255" h="19530" extrusionOk="0">
                  <a:moveTo>
                    <a:pt x="0" y="0"/>
                  </a:moveTo>
                  <a:lnTo>
                    <a:pt x="19531" y="19530"/>
                  </a:lnTo>
                  <a:lnTo>
                    <a:pt x="93650" y="19530"/>
                  </a:lnTo>
                  <a:lnTo>
                    <a:pt x="102323" y="10857"/>
                  </a:lnTo>
                  <a:lnTo>
                    <a:pt x="121066" y="10857"/>
                  </a:lnTo>
                  <a:lnTo>
                    <a:pt x="130255" y="1668"/>
                  </a:lnTo>
                </a:path>
              </a:pathLst>
            </a:custGeom>
            <a:noFill/>
            <a:ln w="9525" cap="flat" cmpd="sng">
              <a:solidFill>
                <a:schemeClr val="accent1"/>
              </a:solidFill>
              <a:prstDash val="solid"/>
              <a:round/>
              <a:headEnd type="none" w="med" len="med"/>
              <a:tailEnd type="none" w="med" len="med"/>
            </a:ln>
          </p:spPr>
        </p:sp>
        <p:sp>
          <p:nvSpPr>
            <p:cNvPr id="650" name="Google Shape;650;p24"/>
            <p:cNvSpPr/>
            <p:nvPr/>
          </p:nvSpPr>
          <p:spPr>
            <a:xfrm>
              <a:off x="260200" y="3089575"/>
              <a:ext cx="476150" cy="2323075"/>
            </a:xfrm>
            <a:custGeom>
              <a:avLst/>
              <a:gdLst/>
              <a:ahLst/>
              <a:cxnLst/>
              <a:rect l="l" t="t" r="r" b="b"/>
              <a:pathLst>
                <a:path w="19046" h="92923" extrusionOk="0">
                  <a:moveTo>
                    <a:pt x="0" y="0"/>
                  </a:moveTo>
                  <a:lnTo>
                    <a:pt x="0" y="36635"/>
                  </a:lnTo>
                  <a:lnTo>
                    <a:pt x="19046" y="55681"/>
                  </a:lnTo>
                  <a:lnTo>
                    <a:pt x="19046" y="92923"/>
                  </a:lnTo>
                </a:path>
              </a:pathLst>
            </a:custGeom>
            <a:noFill/>
            <a:ln w="9525" cap="flat" cmpd="sng">
              <a:solidFill>
                <a:schemeClr val="accent1"/>
              </a:solidFill>
              <a:prstDash val="solid"/>
              <a:round/>
              <a:headEnd type="none" w="med" len="med"/>
              <a:tailEnd type="none" w="med" len="med"/>
            </a:ln>
          </p:spPr>
        </p:sp>
      </p:grpSp>
      <p:sp>
        <p:nvSpPr>
          <p:cNvPr id="651" name="Google Shape;651;p24"/>
          <p:cNvSpPr/>
          <p:nvPr/>
        </p:nvSpPr>
        <p:spPr>
          <a:xfrm rot="-5400000">
            <a:off x="674400" y="843989"/>
            <a:ext cx="304100" cy="2623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511986" y="3100969"/>
            <a:ext cx="4859149" cy="13192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6371334" y="3039735"/>
            <a:ext cx="1786369" cy="13192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900">
                <a:solidFill>
                  <a:schemeClr val="lt1"/>
                </a:solidFill>
                <a:latin typeface="Raleway ExtraBold"/>
                <a:ea typeface="Raleway ExtraBold"/>
                <a:cs typeface="Raleway ExtraBold"/>
                <a:sym typeface="Raleway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7" name="Google Shape;27;p3"/>
          <p:cNvGrpSpPr/>
          <p:nvPr/>
        </p:nvGrpSpPr>
        <p:grpSpPr>
          <a:xfrm rot="-5400000">
            <a:off x="5128119" y="-2540382"/>
            <a:ext cx="5145605" cy="818502"/>
            <a:chOff x="-6675" y="307100"/>
            <a:chExt cx="9140700" cy="4634025"/>
          </a:xfrm>
        </p:grpSpPr>
        <p:cxnSp>
          <p:nvCxnSpPr>
            <p:cNvPr id="28" name="Google Shape;28;p3"/>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3"/>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3"/>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3"/>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3"/>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6" name="Google Shape;36;p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7" name="Google Shape;37;p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nvGrpSpPr>
          <p:cNvPr id="38" name="Google Shape;38;p3"/>
          <p:cNvGrpSpPr/>
          <p:nvPr/>
        </p:nvGrpSpPr>
        <p:grpSpPr>
          <a:xfrm>
            <a:off x="-552326" y="718402"/>
            <a:ext cx="10157331" cy="6859922"/>
            <a:chOff x="-415272" y="538801"/>
            <a:chExt cx="7636891" cy="5144942"/>
          </a:xfrm>
        </p:grpSpPr>
        <p:grpSp>
          <p:nvGrpSpPr>
            <p:cNvPr id="39" name="Google Shape;39;p3"/>
            <p:cNvGrpSpPr/>
            <p:nvPr/>
          </p:nvGrpSpPr>
          <p:grpSpPr>
            <a:xfrm>
              <a:off x="6110275" y="4572400"/>
              <a:ext cx="1111343" cy="1111343"/>
              <a:chOff x="8307725" y="278700"/>
              <a:chExt cx="1111343" cy="1111343"/>
            </a:xfrm>
          </p:grpSpPr>
          <p:sp>
            <p:nvSpPr>
              <p:cNvPr id="40" name="Google Shape;40;p3"/>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3"/>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2" name="Google Shape;42;p3"/>
            <p:cNvGrpSpPr/>
            <p:nvPr/>
          </p:nvGrpSpPr>
          <p:grpSpPr>
            <a:xfrm>
              <a:off x="-415272" y="538801"/>
              <a:ext cx="2027056" cy="586283"/>
              <a:chOff x="-415272" y="538801"/>
              <a:chExt cx="2027056" cy="586283"/>
            </a:xfrm>
          </p:grpSpPr>
          <p:sp>
            <p:nvSpPr>
              <p:cNvPr id="43" name="Google Shape;43;p3"/>
              <p:cNvSpPr/>
              <p:nvPr/>
            </p:nvSpPr>
            <p:spPr>
              <a:xfrm rot="-5400000">
                <a:off x="1352729" y="32286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3"/>
              <p:cNvSpPr/>
              <p:nvPr/>
            </p:nvSpPr>
            <p:spPr>
              <a:xfrm rot="-5400000">
                <a:off x="-39071" y="673783"/>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4"/>
          <p:cNvSpPr txBox="1">
            <a:spLocks noGrp="1"/>
          </p:cNvSpPr>
          <p:nvPr>
            <p:ph type="title"/>
          </p:nvPr>
        </p:nvSpPr>
        <p:spPr>
          <a:xfrm>
            <a:off x="957625" y="593368"/>
            <a:ext cx="10246588" cy="7636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4"/>
          <p:cNvSpPr txBox="1">
            <a:spLocks noGrp="1"/>
          </p:cNvSpPr>
          <p:nvPr>
            <p:ph type="body" idx="1"/>
          </p:nvPr>
        </p:nvSpPr>
        <p:spPr>
          <a:xfrm>
            <a:off x="957625" y="1409036"/>
            <a:ext cx="10246588" cy="562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48" name="Google Shape;48;p4"/>
          <p:cNvGrpSpPr/>
          <p:nvPr/>
        </p:nvGrpSpPr>
        <p:grpSpPr>
          <a:xfrm>
            <a:off x="250414" y="2201569"/>
            <a:ext cx="11530492" cy="2797592"/>
            <a:chOff x="188277" y="1651177"/>
            <a:chExt cx="8669316" cy="2098194"/>
          </a:xfrm>
        </p:grpSpPr>
        <p:sp>
          <p:nvSpPr>
            <p:cNvPr id="49" name="Google Shape;49;p4"/>
            <p:cNvSpPr/>
            <p:nvPr/>
          </p:nvSpPr>
          <p:spPr>
            <a:xfrm rot="10800000">
              <a:off x="8650702" y="165117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 name="Google Shape;50;p4"/>
            <p:cNvSpPr/>
            <p:nvPr/>
          </p:nvSpPr>
          <p:spPr>
            <a:xfrm rot="10800000">
              <a:off x="8814477" y="194232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1" name="Google Shape;51;p4"/>
            <p:cNvGrpSpPr/>
            <p:nvPr/>
          </p:nvGrpSpPr>
          <p:grpSpPr>
            <a:xfrm>
              <a:off x="188277" y="2983227"/>
              <a:ext cx="206891" cy="766144"/>
              <a:chOff x="8650702" y="3525402"/>
              <a:chExt cx="206891" cy="766144"/>
            </a:xfrm>
          </p:grpSpPr>
          <p:sp>
            <p:nvSpPr>
              <p:cNvPr id="52" name="Google Shape;52;p4"/>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 name="Google Shape;53;p4"/>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54" name="Google Shape;54;p4"/>
          <p:cNvGrpSpPr/>
          <p:nvPr/>
        </p:nvGrpSpPr>
        <p:grpSpPr>
          <a:xfrm>
            <a:off x="-1571918" y="-442134"/>
            <a:ext cx="14657343" cy="7564517"/>
            <a:chOff x="-1181862" y="-331600"/>
            <a:chExt cx="11020270" cy="5673388"/>
          </a:xfrm>
        </p:grpSpPr>
        <p:grpSp>
          <p:nvGrpSpPr>
            <p:cNvPr id="55" name="Google Shape;55;p4"/>
            <p:cNvGrpSpPr/>
            <p:nvPr/>
          </p:nvGrpSpPr>
          <p:grpSpPr>
            <a:xfrm>
              <a:off x="8873150" y="1130915"/>
              <a:ext cx="965258" cy="273510"/>
              <a:chOff x="-6675" y="2881558"/>
              <a:chExt cx="9140700" cy="2059567"/>
            </a:xfrm>
          </p:grpSpPr>
          <p:cxnSp>
            <p:nvCxnSpPr>
              <p:cNvPr id="56" name="Google Shape;56;p4"/>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7" name="Google Shape;57;p4"/>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8" name="Google Shape;58;p4"/>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9" name="Google Shape;59;p4"/>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0" name="Google Shape;60;p4"/>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61" name="Google Shape;61;p4"/>
            <p:cNvSpPr/>
            <p:nvPr/>
          </p:nvSpPr>
          <p:spPr>
            <a:xfrm>
              <a:off x="8095400" y="-331600"/>
              <a:ext cx="1470082" cy="2332467"/>
            </a:xfrm>
            <a:custGeom>
              <a:avLst/>
              <a:gdLst/>
              <a:ahLst/>
              <a:cxnLst/>
              <a:rect l="l" t="t" r="r" b="b"/>
              <a:pathLst>
                <a:path w="83338" h="132226" extrusionOk="0">
                  <a:moveTo>
                    <a:pt x="0" y="0"/>
                  </a:moveTo>
                  <a:lnTo>
                    <a:pt x="0" y="30327"/>
                  </a:lnTo>
                  <a:lnTo>
                    <a:pt x="43914" y="74240"/>
                  </a:lnTo>
                  <a:lnTo>
                    <a:pt x="43914" y="105053"/>
                  </a:lnTo>
                  <a:lnTo>
                    <a:pt x="83338" y="127814"/>
                  </a:lnTo>
                  <a:lnTo>
                    <a:pt x="80791" y="132226"/>
                  </a:lnTo>
                </a:path>
              </a:pathLst>
            </a:custGeom>
            <a:noFill/>
            <a:ln w="9525" cap="flat" cmpd="sng">
              <a:solidFill>
                <a:schemeClr val="accent1"/>
              </a:solidFill>
              <a:prstDash val="solid"/>
              <a:round/>
              <a:headEnd type="none" w="med" len="med"/>
              <a:tailEnd type="none" w="med" len="med"/>
            </a:ln>
          </p:spPr>
        </p:sp>
        <p:grpSp>
          <p:nvGrpSpPr>
            <p:cNvPr id="62" name="Google Shape;62;p4"/>
            <p:cNvGrpSpPr/>
            <p:nvPr/>
          </p:nvGrpSpPr>
          <p:grpSpPr>
            <a:xfrm rot="10800000" flipH="1">
              <a:off x="8650689" y="182196"/>
              <a:ext cx="493321" cy="357312"/>
              <a:chOff x="1722354" y="229144"/>
              <a:chExt cx="1748744" cy="1266614"/>
            </a:xfrm>
          </p:grpSpPr>
          <p:sp>
            <p:nvSpPr>
              <p:cNvPr id="63" name="Google Shape;63;p4"/>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 name="Google Shape;64;p4"/>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5" name="Google Shape;65;p4"/>
            <p:cNvSpPr/>
            <p:nvPr/>
          </p:nvSpPr>
          <p:spPr>
            <a:xfrm rot="5400000">
              <a:off x="-191675" y="3481200"/>
              <a:ext cx="870400" cy="2850775"/>
            </a:xfrm>
            <a:custGeom>
              <a:avLst/>
              <a:gdLst/>
              <a:ahLst/>
              <a:cxnLst/>
              <a:rect l="l" t="t" r="r" b="b"/>
              <a:pathLst>
                <a:path w="34816" h="114031" extrusionOk="0">
                  <a:moveTo>
                    <a:pt x="18318" y="0"/>
                  </a:moveTo>
                  <a:lnTo>
                    <a:pt x="18318" y="9948"/>
                  </a:lnTo>
                  <a:lnTo>
                    <a:pt x="0" y="28265"/>
                  </a:lnTo>
                  <a:lnTo>
                    <a:pt x="0" y="48039"/>
                  </a:lnTo>
                  <a:lnTo>
                    <a:pt x="10736" y="58775"/>
                  </a:lnTo>
                  <a:lnTo>
                    <a:pt x="34816" y="58775"/>
                  </a:lnTo>
                  <a:lnTo>
                    <a:pt x="34816" y="114031"/>
                  </a:lnTo>
                </a:path>
              </a:pathLst>
            </a:custGeom>
            <a:noFill/>
            <a:ln w="9525" cap="flat" cmpd="sng">
              <a:solidFill>
                <a:schemeClr val="accent1"/>
              </a:solidFill>
              <a:prstDash val="solid"/>
              <a:round/>
              <a:headEnd type="none" w="med" len="med"/>
              <a:tailEnd type="none" w="med" len="med"/>
            </a:ln>
          </p:spPr>
        </p:sp>
        <p:grpSp>
          <p:nvGrpSpPr>
            <p:cNvPr id="66" name="Google Shape;66;p4"/>
            <p:cNvGrpSpPr/>
            <p:nvPr/>
          </p:nvGrpSpPr>
          <p:grpSpPr>
            <a:xfrm rot="-5400000" flipH="1">
              <a:off x="159064" y="4046096"/>
              <a:ext cx="493321" cy="357312"/>
              <a:chOff x="1722354" y="229144"/>
              <a:chExt cx="1748744" cy="1266614"/>
            </a:xfrm>
          </p:grpSpPr>
          <p:sp>
            <p:nvSpPr>
              <p:cNvPr id="67" name="Google Shape;67;p4"/>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 name="Google Shape;68;p4"/>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9" name="Google Shape;69;p4"/>
            <p:cNvGrpSpPr/>
            <p:nvPr/>
          </p:nvGrpSpPr>
          <p:grpSpPr>
            <a:xfrm>
              <a:off x="-776975" y="4800515"/>
              <a:ext cx="965258" cy="273510"/>
              <a:chOff x="-6675" y="2881558"/>
              <a:chExt cx="9140700" cy="2059567"/>
            </a:xfrm>
          </p:grpSpPr>
          <p:cxnSp>
            <p:nvCxnSpPr>
              <p:cNvPr id="70" name="Google Shape;70;p4"/>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71" name="Google Shape;71;p4"/>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72" name="Google Shape;72;p4"/>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73" name="Google Shape;73;p4"/>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74" name="Google Shape;74;p4"/>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75" name="Google Shape;75;p4"/>
          <p:cNvGrpSpPr/>
          <p:nvPr/>
        </p:nvGrpSpPr>
        <p:grpSpPr>
          <a:xfrm>
            <a:off x="-189678" y="-224885"/>
            <a:ext cx="10532585" cy="3851957"/>
            <a:chOff x="-142612" y="-168664"/>
            <a:chExt cx="7919030" cy="2888968"/>
          </a:xfrm>
        </p:grpSpPr>
        <p:sp>
          <p:nvSpPr>
            <p:cNvPr id="76" name="Google Shape;76;p4"/>
            <p:cNvSpPr/>
            <p:nvPr/>
          </p:nvSpPr>
          <p:spPr>
            <a:xfrm rot="10800000">
              <a:off x="7736362" y="-168664"/>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 name="Google Shape;77;p4"/>
            <p:cNvSpPr/>
            <p:nvPr/>
          </p:nvSpPr>
          <p:spPr>
            <a:xfrm rot="5400000">
              <a:off x="57800" y="24798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78" name="Google Shape;78;p4"/>
          <p:cNvSpPr/>
          <p:nvPr/>
        </p:nvSpPr>
        <p:spPr>
          <a:xfrm rot="-5400000">
            <a:off x="674400" y="843989"/>
            <a:ext cx="304100" cy="2623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xfrm>
            <a:off x="957625" y="593368"/>
            <a:ext cx="10246588"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Font typeface="Raleway Black"/>
              <a:buNone/>
              <a:defRPr b="0">
                <a:latin typeface="Raleway Black"/>
                <a:ea typeface="Raleway Black"/>
                <a:cs typeface="Raleway Black"/>
                <a:sym typeface="Raleway Black"/>
              </a:defRPr>
            </a:lvl2pPr>
            <a:lvl3pPr lvl="2" rtl="0">
              <a:spcBef>
                <a:spcPts val="0"/>
              </a:spcBef>
              <a:spcAft>
                <a:spcPts val="0"/>
              </a:spcAft>
              <a:buSzPts val="3000"/>
              <a:buFont typeface="Raleway Black"/>
              <a:buNone/>
              <a:defRPr b="0">
                <a:latin typeface="Raleway Black"/>
                <a:ea typeface="Raleway Black"/>
                <a:cs typeface="Raleway Black"/>
                <a:sym typeface="Raleway Black"/>
              </a:defRPr>
            </a:lvl3pPr>
            <a:lvl4pPr lvl="3" rtl="0">
              <a:spcBef>
                <a:spcPts val="0"/>
              </a:spcBef>
              <a:spcAft>
                <a:spcPts val="0"/>
              </a:spcAft>
              <a:buSzPts val="3000"/>
              <a:buFont typeface="Raleway Black"/>
              <a:buNone/>
              <a:defRPr b="0">
                <a:latin typeface="Raleway Black"/>
                <a:ea typeface="Raleway Black"/>
                <a:cs typeface="Raleway Black"/>
                <a:sym typeface="Raleway Black"/>
              </a:defRPr>
            </a:lvl4pPr>
            <a:lvl5pPr lvl="4" rtl="0">
              <a:spcBef>
                <a:spcPts val="0"/>
              </a:spcBef>
              <a:spcAft>
                <a:spcPts val="0"/>
              </a:spcAft>
              <a:buSzPts val="3000"/>
              <a:buFont typeface="Raleway Black"/>
              <a:buNone/>
              <a:defRPr b="0">
                <a:latin typeface="Raleway Black"/>
                <a:ea typeface="Raleway Black"/>
                <a:cs typeface="Raleway Black"/>
                <a:sym typeface="Raleway Black"/>
              </a:defRPr>
            </a:lvl5pPr>
            <a:lvl6pPr lvl="5" rtl="0">
              <a:spcBef>
                <a:spcPts val="0"/>
              </a:spcBef>
              <a:spcAft>
                <a:spcPts val="0"/>
              </a:spcAft>
              <a:buSzPts val="3000"/>
              <a:buFont typeface="Raleway Black"/>
              <a:buNone/>
              <a:defRPr b="0">
                <a:latin typeface="Raleway Black"/>
                <a:ea typeface="Raleway Black"/>
                <a:cs typeface="Raleway Black"/>
                <a:sym typeface="Raleway Black"/>
              </a:defRPr>
            </a:lvl6pPr>
            <a:lvl7pPr lvl="6" rtl="0">
              <a:spcBef>
                <a:spcPts val="0"/>
              </a:spcBef>
              <a:spcAft>
                <a:spcPts val="0"/>
              </a:spcAft>
              <a:buSzPts val="3000"/>
              <a:buFont typeface="Raleway Black"/>
              <a:buNone/>
              <a:defRPr b="0">
                <a:latin typeface="Raleway Black"/>
                <a:ea typeface="Raleway Black"/>
                <a:cs typeface="Raleway Black"/>
                <a:sym typeface="Raleway Black"/>
              </a:defRPr>
            </a:lvl7pPr>
            <a:lvl8pPr lvl="7" rtl="0">
              <a:spcBef>
                <a:spcPts val="0"/>
              </a:spcBef>
              <a:spcAft>
                <a:spcPts val="0"/>
              </a:spcAft>
              <a:buSzPts val="3000"/>
              <a:buFont typeface="Raleway Black"/>
              <a:buNone/>
              <a:defRPr b="0">
                <a:latin typeface="Raleway Black"/>
                <a:ea typeface="Raleway Black"/>
                <a:cs typeface="Raleway Black"/>
                <a:sym typeface="Raleway Black"/>
              </a:defRPr>
            </a:lvl8pPr>
            <a:lvl9pPr lvl="8" rtl="0">
              <a:spcBef>
                <a:spcPts val="0"/>
              </a:spcBef>
              <a:spcAft>
                <a:spcPts val="0"/>
              </a:spcAft>
              <a:buSzPts val="3000"/>
              <a:buFont typeface="Raleway Black"/>
              <a:buNone/>
              <a:defRPr b="0">
                <a:latin typeface="Raleway Black"/>
                <a:ea typeface="Raleway Black"/>
                <a:cs typeface="Raleway Black"/>
                <a:sym typeface="Raleway Black"/>
              </a:defRPr>
            </a:lvl9pPr>
          </a:lstStyle>
          <a:p>
            <a:endParaRPr/>
          </a:p>
        </p:txBody>
      </p:sp>
      <p:sp>
        <p:nvSpPr>
          <p:cNvPr id="81" name="Google Shape;81;p5"/>
          <p:cNvSpPr txBox="1">
            <a:spLocks noGrp="1"/>
          </p:cNvSpPr>
          <p:nvPr>
            <p:ph type="subTitle" idx="1"/>
          </p:nvPr>
        </p:nvSpPr>
        <p:spPr>
          <a:xfrm>
            <a:off x="6466395" y="3250769"/>
            <a:ext cx="3472588" cy="19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 name="Google Shape;82;p5"/>
          <p:cNvSpPr txBox="1">
            <a:spLocks noGrp="1"/>
          </p:cNvSpPr>
          <p:nvPr>
            <p:ph type="subTitle" idx="2"/>
          </p:nvPr>
        </p:nvSpPr>
        <p:spPr>
          <a:xfrm>
            <a:off x="2222845" y="3250769"/>
            <a:ext cx="3472588" cy="195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3"/>
          </p:nvPr>
        </p:nvSpPr>
        <p:spPr>
          <a:xfrm>
            <a:off x="2222845" y="2722202"/>
            <a:ext cx="3472588" cy="64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84" name="Google Shape;84;p5"/>
          <p:cNvSpPr txBox="1">
            <a:spLocks noGrp="1"/>
          </p:cNvSpPr>
          <p:nvPr>
            <p:ph type="subTitle" idx="4"/>
          </p:nvPr>
        </p:nvSpPr>
        <p:spPr>
          <a:xfrm>
            <a:off x="6466405" y="2722202"/>
            <a:ext cx="3472588" cy="64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85" name="Google Shape;85;p5"/>
          <p:cNvGrpSpPr/>
          <p:nvPr/>
        </p:nvGrpSpPr>
        <p:grpSpPr>
          <a:xfrm>
            <a:off x="250419" y="3250772"/>
            <a:ext cx="11530535" cy="1748389"/>
            <a:chOff x="188277" y="2438079"/>
            <a:chExt cx="8669349" cy="1311292"/>
          </a:xfrm>
        </p:grpSpPr>
        <p:sp>
          <p:nvSpPr>
            <p:cNvPr id="86" name="Google Shape;86;p5"/>
            <p:cNvSpPr/>
            <p:nvPr/>
          </p:nvSpPr>
          <p:spPr>
            <a:xfrm rot="10800000">
              <a:off x="8615635" y="298322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 name="Google Shape;87;p5"/>
            <p:cNvSpPr/>
            <p:nvPr/>
          </p:nvSpPr>
          <p:spPr>
            <a:xfrm rot="10800000">
              <a:off x="8814510" y="243807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88" name="Google Shape;88;p5"/>
            <p:cNvGrpSpPr/>
            <p:nvPr/>
          </p:nvGrpSpPr>
          <p:grpSpPr>
            <a:xfrm>
              <a:off x="188277" y="2983227"/>
              <a:ext cx="206891" cy="766144"/>
              <a:chOff x="8650702" y="3525402"/>
              <a:chExt cx="206891" cy="766144"/>
            </a:xfrm>
          </p:grpSpPr>
          <p:sp>
            <p:nvSpPr>
              <p:cNvPr id="89" name="Google Shape;89;p5"/>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5"/>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91" name="Google Shape;91;p5"/>
          <p:cNvGrpSpPr/>
          <p:nvPr/>
        </p:nvGrpSpPr>
        <p:grpSpPr>
          <a:xfrm>
            <a:off x="-3771645" y="6"/>
            <a:ext cx="16352600" cy="10179360"/>
            <a:chOff x="-2835749" y="5"/>
            <a:chExt cx="12294866" cy="7634520"/>
          </a:xfrm>
        </p:grpSpPr>
        <p:sp>
          <p:nvSpPr>
            <p:cNvPr id="92" name="Google Shape;92;p5"/>
            <p:cNvSpPr/>
            <p:nvPr/>
          </p:nvSpPr>
          <p:spPr>
            <a:xfrm flipH="1">
              <a:off x="-2835749" y="5"/>
              <a:ext cx="3174344" cy="5036488"/>
            </a:xfrm>
            <a:custGeom>
              <a:avLst/>
              <a:gdLst/>
              <a:ahLst/>
              <a:cxnLst/>
              <a:rect l="l" t="t" r="r" b="b"/>
              <a:pathLst>
                <a:path w="83338" h="132226" extrusionOk="0">
                  <a:moveTo>
                    <a:pt x="0" y="0"/>
                  </a:moveTo>
                  <a:lnTo>
                    <a:pt x="0" y="30327"/>
                  </a:lnTo>
                  <a:lnTo>
                    <a:pt x="43914" y="74240"/>
                  </a:lnTo>
                  <a:lnTo>
                    <a:pt x="43914" y="105053"/>
                  </a:lnTo>
                  <a:lnTo>
                    <a:pt x="83338" y="127814"/>
                  </a:lnTo>
                  <a:lnTo>
                    <a:pt x="80791" y="132226"/>
                  </a:lnTo>
                </a:path>
              </a:pathLst>
            </a:custGeom>
            <a:noFill/>
            <a:ln w="9525" cap="flat" cmpd="sng">
              <a:solidFill>
                <a:schemeClr val="accent1"/>
              </a:solidFill>
              <a:prstDash val="solid"/>
              <a:round/>
              <a:headEnd type="none" w="med" len="med"/>
              <a:tailEnd type="none" w="med" len="med"/>
            </a:ln>
          </p:spPr>
        </p:sp>
        <p:grpSp>
          <p:nvGrpSpPr>
            <p:cNvPr id="93" name="Google Shape;93;p5"/>
            <p:cNvGrpSpPr/>
            <p:nvPr/>
          </p:nvGrpSpPr>
          <p:grpSpPr>
            <a:xfrm rot="10800000">
              <a:off x="29436" y="1468071"/>
              <a:ext cx="493321" cy="357312"/>
              <a:chOff x="2199401" y="229144"/>
              <a:chExt cx="1748744" cy="1266614"/>
            </a:xfrm>
          </p:grpSpPr>
          <p:sp>
            <p:nvSpPr>
              <p:cNvPr id="94" name="Google Shape;94;p5"/>
              <p:cNvSpPr/>
              <p:nvPr/>
            </p:nvSpPr>
            <p:spPr>
              <a:xfrm rot="10800000">
                <a:off x="2716154"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 name="Google Shape;95;p5"/>
              <p:cNvSpPr/>
              <p:nvPr/>
            </p:nvSpPr>
            <p:spPr>
              <a:xfrm rot="10800000">
                <a:off x="2199401"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96" name="Google Shape;96;p5"/>
            <p:cNvSpPr/>
            <p:nvPr/>
          </p:nvSpPr>
          <p:spPr>
            <a:xfrm>
              <a:off x="8212964" y="3553070"/>
              <a:ext cx="1246152" cy="4081455"/>
            </a:xfrm>
            <a:custGeom>
              <a:avLst/>
              <a:gdLst/>
              <a:ahLst/>
              <a:cxnLst/>
              <a:rect l="l" t="t" r="r" b="b"/>
              <a:pathLst>
                <a:path w="34816" h="114031" extrusionOk="0">
                  <a:moveTo>
                    <a:pt x="18318" y="0"/>
                  </a:moveTo>
                  <a:lnTo>
                    <a:pt x="18318" y="9948"/>
                  </a:lnTo>
                  <a:lnTo>
                    <a:pt x="0" y="28265"/>
                  </a:lnTo>
                  <a:lnTo>
                    <a:pt x="0" y="48039"/>
                  </a:lnTo>
                  <a:lnTo>
                    <a:pt x="10736" y="58775"/>
                  </a:lnTo>
                  <a:lnTo>
                    <a:pt x="34816" y="58775"/>
                  </a:lnTo>
                  <a:lnTo>
                    <a:pt x="34816" y="114031"/>
                  </a:lnTo>
                </a:path>
              </a:pathLst>
            </a:custGeom>
            <a:noFill/>
            <a:ln w="9525" cap="flat" cmpd="sng">
              <a:solidFill>
                <a:schemeClr val="accent1"/>
              </a:solidFill>
              <a:prstDash val="solid"/>
              <a:round/>
              <a:headEnd type="none" w="med" len="med"/>
              <a:tailEnd type="none" w="med" len="med"/>
            </a:ln>
          </p:spPr>
        </p:sp>
        <p:grpSp>
          <p:nvGrpSpPr>
            <p:cNvPr id="97" name="Google Shape;97;p5"/>
            <p:cNvGrpSpPr/>
            <p:nvPr/>
          </p:nvGrpSpPr>
          <p:grpSpPr>
            <a:xfrm flipH="1">
              <a:off x="8212963" y="4702315"/>
              <a:ext cx="965258" cy="273510"/>
              <a:chOff x="-6675" y="2881558"/>
              <a:chExt cx="9140700" cy="2059567"/>
            </a:xfrm>
          </p:grpSpPr>
          <p:cxnSp>
            <p:nvCxnSpPr>
              <p:cNvPr id="98" name="Google Shape;98;p5"/>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9" name="Google Shape;99;p5"/>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00" name="Google Shape;100;p5"/>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01" name="Google Shape;101;p5"/>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02" name="Google Shape;102;p5"/>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03" name="Google Shape;103;p5"/>
          <p:cNvGrpSpPr/>
          <p:nvPr/>
        </p:nvGrpSpPr>
        <p:grpSpPr>
          <a:xfrm>
            <a:off x="456036" y="3366216"/>
            <a:ext cx="11589420" cy="2596184"/>
            <a:chOff x="342875" y="2524661"/>
            <a:chExt cx="8713622" cy="1947138"/>
          </a:xfrm>
        </p:grpSpPr>
        <p:sp>
          <p:nvSpPr>
            <p:cNvPr id="104" name="Google Shape;104;p5"/>
            <p:cNvSpPr/>
            <p:nvPr/>
          </p:nvSpPr>
          <p:spPr>
            <a:xfrm rot="5400000">
              <a:off x="8816029" y="423133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 name="Google Shape;105;p5"/>
            <p:cNvSpPr/>
            <p:nvPr/>
          </p:nvSpPr>
          <p:spPr>
            <a:xfrm rot="10800000">
              <a:off x="342875" y="252466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6" name="Google Shape;106;p5"/>
          <p:cNvSpPr/>
          <p:nvPr/>
        </p:nvSpPr>
        <p:spPr>
          <a:xfrm rot="-5400000">
            <a:off x="674400" y="843989"/>
            <a:ext cx="304100" cy="2623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5"/>
        <p:cNvGrpSpPr/>
        <p:nvPr/>
      </p:nvGrpSpPr>
      <p:grpSpPr>
        <a:xfrm>
          <a:off x="0" y="0"/>
          <a:ext cx="0" cy="0"/>
          <a:chOff x="0" y="0"/>
          <a:chExt cx="0" cy="0"/>
        </a:xfrm>
      </p:grpSpPr>
      <p:sp>
        <p:nvSpPr>
          <p:cNvPr id="166" name="Google Shape;166;p8"/>
          <p:cNvSpPr txBox="1">
            <a:spLocks noGrp="1"/>
          </p:cNvSpPr>
          <p:nvPr>
            <p:ph type="title"/>
          </p:nvPr>
        </p:nvSpPr>
        <p:spPr>
          <a:xfrm>
            <a:off x="3082954" y="1742802"/>
            <a:ext cx="5995930" cy="2510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67" name="Google Shape;167;p8"/>
          <p:cNvGrpSpPr/>
          <p:nvPr/>
        </p:nvGrpSpPr>
        <p:grpSpPr>
          <a:xfrm rot="10800000">
            <a:off x="9835783" y="5448809"/>
            <a:ext cx="6373087" cy="1231763"/>
            <a:chOff x="-78438" y="3775205"/>
            <a:chExt cx="4791669" cy="923822"/>
          </a:xfrm>
        </p:grpSpPr>
        <p:cxnSp>
          <p:nvCxnSpPr>
            <p:cNvPr id="168" name="Google Shape;168;p8"/>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169" name="Google Shape;169;p8"/>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170" name="Google Shape;170;p8"/>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71" name="Google Shape;171;p8"/>
          <p:cNvGrpSpPr/>
          <p:nvPr/>
        </p:nvGrpSpPr>
        <p:grpSpPr>
          <a:xfrm>
            <a:off x="701039" y="4533749"/>
            <a:ext cx="11098565" cy="1658340"/>
            <a:chOff x="527082" y="3400311"/>
            <a:chExt cx="8344568" cy="1243755"/>
          </a:xfrm>
        </p:grpSpPr>
        <p:sp>
          <p:nvSpPr>
            <p:cNvPr id="172" name="Google Shape;172;p8"/>
            <p:cNvSpPr/>
            <p:nvPr/>
          </p:nvSpPr>
          <p:spPr>
            <a:xfrm flipH="1">
              <a:off x="527082" y="340031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173;p8"/>
            <p:cNvSpPr/>
            <p:nvPr/>
          </p:nvSpPr>
          <p:spPr>
            <a:xfrm rot="5400000" flipH="1">
              <a:off x="8631182" y="440359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74" name="Google Shape;174;p8"/>
          <p:cNvGrpSpPr/>
          <p:nvPr/>
        </p:nvGrpSpPr>
        <p:grpSpPr>
          <a:xfrm>
            <a:off x="-4191555" y="-4544137"/>
            <a:ext cx="15736527" cy="12086944"/>
            <a:chOff x="-3151463" y="-3408103"/>
            <a:chExt cx="11831666" cy="9065208"/>
          </a:xfrm>
        </p:grpSpPr>
        <p:grpSp>
          <p:nvGrpSpPr>
            <p:cNvPr id="175" name="Google Shape;175;p8"/>
            <p:cNvGrpSpPr/>
            <p:nvPr/>
          </p:nvGrpSpPr>
          <p:grpSpPr>
            <a:xfrm rot="10800000" flipH="1">
              <a:off x="309699" y="2296620"/>
              <a:ext cx="681217" cy="3360485"/>
              <a:chOff x="1337800" y="-2525590"/>
              <a:chExt cx="1498167" cy="7390555"/>
            </a:xfrm>
          </p:grpSpPr>
          <p:cxnSp>
            <p:nvCxnSpPr>
              <p:cNvPr id="176" name="Google Shape;176;p8"/>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177" name="Google Shape;177;p8"/>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178" name="Google Shape;178;p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79" name="Google Shape;179;p8"/>
            <p:cNvGrpSpPr/>
            <p:nvPr/>
          </p:nvGrpSpPr>
          <p:grpSpPr>
            <a:xfrm flipH="1">
              <a:off x="7998987" y="-1945430"/>
              <a:ext cx="681217" cy="3360485"/>
              <a:chOff x="1337800" y="-2525590"/>
              <a:chExt cx="1498167" cy="7390555"/>
            </a:xfrm>
          </p:grpSpPr>
          <p:cxnSp>
            <p:nvCxnSpPr>
              <p:cNvPr id="180" name="Google Shape;180;p8"/>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181;p8"/>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182" name="Google Shape;182;p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83" name="Google Shape;183;p8"/>
            <p:cNvGrpSpPr/>
            <p:nvPr/>
          </p:nvGrpSpPr>
          <p:grpSpPr>
            <a:xfrm rot="-5400000" flipH="1">
              <a:off x="-12066" y="-1786200"/>
              <a:ext cx="3859204" cy="615399"/>
              <a:chOff x="-6675" y="307100"/>
              <a:chExt cx="9140700" cy="4634025"/>
            </a:xfrm>
          </p:grpSpPr>
          <p:cxnSp>
            <p:nvCxnSpPr>
              <p:cNvPr id="184" name="Google Shape;184;p8"/>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5" name="Google Shape;185;p8"/>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6" name="Google Shape;186;p8"/>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7" name="Google Shape;187;p8"/>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8" name="Google Shape;188;p8"/>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9" name="Google Shape;189;p8"/>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0" name="Google Shape;190;p8"/>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1" name="Google Shape;191;p8"/>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2" name="Google Shape;192;p8"/>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193;p8"/>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194" name="Google Shape;194;p8"/>
            <p:cNvSpPr/>
            <p:nvPr/>
          </p:nvSpPr>
          <p:spPr>
            <a:xfrm flipH="1">
              <a:off x="-3151463" y="451100"/>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sp>
      </p:grpSp>
      <p:grpSp>
        <p:nvGrpSpPr>
          <p:cNvPr id="195" name="Google Shape;195;p8"/>
          <p:cNvGrpSpPr/>
          <p:nvPr/>
        </p:nvGrpSpPr>
        <p:grpSpPr>
          <a:xfrm>
            <a:off x="727657" y="1299169"/>
            <a:ext cx="12295437" cy="5131180"/>
            <a:chOff x="547096" y="974375"/>
            <a:chExt cx="9244448" cy="3848385"/>
          </a:xfrm>
        </p:grpSpPr>
        <p:grpSp>
          <p:nvGrpSpPr>
            <p:cNvPr id="196" name="Google Shape;196;p8"/>
            <p:cNvGrpSpPr/>
            <p:nvPr/>
          </p:nvGrpSpPr>
          <p:grpSpPr>
            <a:xfrm>
              <a:off x="547096" y="3571493"/>
              <a:ext cx="9010768" cy="1251268"/>
              <a:chOff x="547096" y="3571493"/>
              <a:chExt cx="9010768" cy="1251268"/>
            </a:xfrm>
          </p:grpSpPr>
          <p:grpSp>
            <p:nvGrpSpPr>
              <p:cNvPr id="197" name="Google Shape;197;p8"/>
              <p:cNvGrpSpPr/>
              <p:nvPr/>
            </p:nvGrpSpPr>
            <p:grpSpPr>
              <a:xfrm>
                <a:off x="547096" y="3613321"/>
                <a:ext cx="269696" cy="1209440"/>
                <a:chOff x="803996" y="3613321"/>
                <a:chExt cx="269696" cy="1209440"/>
              </a:xfrm>
            </p:grpSpPr>
            <p:sp>
              <p:nvSpPr>
                <p:cNvPr id="198" name="Google Shape;198;p8"/>
                <p:cNvSpPr/>
                <p:nvPr/>
              </p:nvSpPr>
              <p:spPr>
                <a:xfrm rot="10800000" flipH="1">
                  <a:off x="803996" y="4347766"/>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9" name="Google Shape;199;p8"/>
                <p:cNvSpPr/>
                <p:nvPr/>
              </p:nvSpPr>
              <p:spPr>
                <a:xfrm rot="10800000" flipH="1">
                  <a:off x="998591" y="36133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00" name="Google Shape;200;p8"/>
              <p:cNvGrpSpPr/>
              <p:nvPr/>
            </p:nvGrpSpPr>
            <p:grpSpPr>
              <a:xfrm rot="5400000">
                <a:off x="8818296" y="3101621"/>
                <a:ext cx="269696" cy="1209440"/>
                <a:chOff x="803996" y="3613321"/>
                <a:chExt cx="269696" cy="1209440"/>
              </a:xfrm>
            </p:grpSpPr>
            <p:sp>
              <p:nvSpPr>
                <p:cNvPr id="201" name="Google Shape;201;p8"/>
                <p:cNvSpPr/>
                <p:nvPr/>
              </p:nvSpPr>
              <p:spPr>
                <a:xfrm rot="10800000" flipH="1">
                  <a:off x="803996" y="4347766"/>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2" name="Google Shape;202;p8"/>
                <p:cNvSpPr/>
                <p:nvPr/>
              </p:nvSpPr>
              <p:spPr>
                <a:xfrm rot="10800000" flipH="1">
                  <a:off x="998591" y="36133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203" name="Google Shape;203;p8"/>
            <p:cNvGrpSpPr/>
            <p:nvPr/>
          </p:nvGrpSpPr>
          <p:grpSpPr>
            <a:xfrm>
              <a:off x="8680200" y="974375"/>
              <a:ext cx="1111343" cy="1111343"/>
              <a:chOff x="8307725" y="278700"/>
              <a:chExt cx="1111343" cy="1111343"/>
            </a:xfrm>
          </p:grpSpPr>
          <p:sp>
            <p:nvSpPr>
              <p:cNvPr id="204" name="Google Shape;204;p8"/>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5" name="Google Shape;205;p8"/>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6"/>
        <p:cNvGrpSpPr/>
        <p:nvPr/>
      </p:nvGrpSpPr>
      <p:grpSpPr>
        <a:xfrm>
          <a:off x="0" y="0"/>
          <a:ext cx="0" cy="0"/>
          <a:chOff x="0" y="0"/>
          <a:chExt cx="0" cy="0"/>
        </a:xfrm>
      </p:grpSpPr>
      <p:sp>
        <p:nvSpPr>
          <p:cNvPr id="207" name="Google Shape;207;p9"/>
          <p:cNvSpPr txBox="1">
            <a:spLocks noGrp="1"/>
          </p:cNvSpPr>
          <p:nvPr>
            <p:ph type="title"/>
          </p:nvPr>
        </p:nvSpPr>
        <p:spPr>
          <a:xfrm>
            <a:off x="2840358" y="2476468"/>
            <a:ext cx="6481126" cy="166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7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8" name="Google Shape;208;p9"/>
          <p:cNvSpPr txBox="1">
            <a:spLocks noGrp="1"/>
          </p:cNvSpPr>
          <p:nvPr>
            <p:ph type="subTitle" idx="1"/>
          </p:nvPr>
        </p:nvSpPr>
        <p:spPr>
          <a:xfrm>
            <a:off x="2840358" y="4142635"/>
            <a:ext cx="6481126"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2pPr>
            <a:lvl3pPr lvl="2"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3pPr>
            <a:lvl4pPr lvl="3"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4pPr>
            <a:lvl5pPr lvl="4"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5pPr>
            <a:lvl6pPr lvl="5"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6pPr>
            <a:lvl7pPr lvl="6"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7pPr>
            <a:lvl8pPr lvl="7"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8pPr>
            <a:lvl9pPr lvl="8"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9pPr>
          </a:lstStyle>
          <a:p>
            <a:endParaRPr/>
          </a:p>
        </p:txBody>
      </p:sp>
      <p:sp>
        <p:nvSpPr>
          <p:cNvPr id="209" name="Google Shape;209;p9"/>
          <p:cNvSpPr/>
          <p:nvPr/>
        </p:nvSpPr>
        <p:spPr>
          <a:xfrm>
            <a:off x="12418154" y="951350"/>
            <a:ext cx="53275" cy="58784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10" name="Google Shape;210;p9"/>
          <p:cNvGrpSpPr/>
          <p:nvPr/>
        </p:nvGrpSpPr>
        <p:grpSpPr>
          <a:xfrm>
            <a:off x="-3667471" y="-3701439"/>
            <a:ext cx="16138908" cy="12590547"/>
            <a:chOff x="-2757425" y="-2776080"/>
            <a:chExt cx="12134200" cy="9442910"/>
          </a:xfrm>
        </p:grpSpPr>
        <p:grpSp>
          <p:nvGrpSpPr>
            <p:cNvPr id="211" name="Google Shape;211;p9"/>
            <p:cNvGrpSpPr/>
            <p:nvPr/>
          </p:nvGrpSpPr>
          <p:grpSpPr>
            <a:xfrm rot="-5400000" flipH="1">
              <a:off x="-1755963" y="657655"/>
              <a:ext cx="4791669" cy="923822"/>
              <a:chOff x="-78438" y="3775205"/>
              <a:chExt cx="4791669" cy="923822"/>
            </a:xfrm>
          </p:grpSpPr>
          <p:cxnSp>
            <p:nvCxnSpPr>
              <p:cNvPr id="212" name="Google Shape;212;p9"/>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213" name="Google Shape;213;p9"/>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214" name="Google Shape;214;p9"/>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5" name="Google Shape;215;p9"/>
            <p:cNvGrpSpPr/>
            <p:nvPr/>
          </p:nvGrpSpPr>
          <p:grpSpPr>
            <a:xfrm rot="10800000">
              <a:off x="8695559" y="3306345"/>
              <a:ext cx="681217" cy="3360485"/>
              <a:chOff x="1337800" y="-2525590"/>
              <a:chExt cx="1498167" cy="7390555"/>
            </a:xfrm>
          </p:grpSpPr>
          <p:cxnSp>
            <p:nvCxnSpPr>
              <p:cNvPr id="216" name="Google Shape;216;p9"/>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217" name="Google Shape;217;p9"/>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218" name="Google Shape;218;p9"/>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19" name="Google Shape;219;p9"/>
            <p:cNvGrpSpPr/>
            <p:nvPr/>
          </p:nvGrpSpPr>
          <p:grpSpPr>
            <a:xfrm>
              <a:off x="146409" y="-2776080"/>
              <a:ext cx="681217" cy="3360485"/>
              <a:chOff x="1337800" y="-2525590"/>
              <a:chExt cx="1498167" cy="7390555"/>
            </a:xfrm>
          </p:grpSpPr>
          <p:cxnSp>
            <p:nvCxnSpPr>
              <p:cNvPr id="220" name="Google Shape;220;p9"/>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221" name="Google Shape;221;p9"/>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222" name="Google Shape;222;p9"/>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3" name="Google Shape;223;p9"/>
            <p:cNvGrpSpPr/>
            <p:nvPr/>
          </p:nvGrpSpPr>
          <p:grpSpPr>
            <a:xfrm>
              <a:off x="-2757425" y="811862"/>
              <a:ext cx="3859204" cy="615399"/>
              <a:chOff x="-6675" y="307100"/>
              <a:chExt cx="9140700" cy="4634025"/>
            </a:xfrm>
          </p:grpSpPr>
          <p:cxnSp>
            <p:nvCxnSpPr>
              <p:cNvPr id="224" name="Google Shape;224;p9"/>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5" name="Google Shape;225;p9"/>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6" name="Google Shape;226;p9"/>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7" name="Google Shape;227;p9"/>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8" name="Google Shape;228;p9"/>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9" name="Google Shape;229;p9"/>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0" name="Google Shape;230;p9"/>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1" name="Google Shape;231;p9"/>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2" name="Google Shape;232;p9"/>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3" name="Google Shape;233;p9"/>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234" name="Google Shape;234;p9"/>
            <p:cNvSpPr/>
            <p:nvPr/>
          </p:nvSpPr>
          <p:spPr>
            <a:xfrm rot="5400000">
              <a:off x="5637675" y="2986700"/>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sp>
      </p:grpSp>
      <p:grpSp>
        <p:nvGrpSpPr>
          <p:cNvPr id="235" name="Google Shape;235;p9"/>
          <p:cNvGrpSpPr/>
          <p:nvPr/>
        </p:nvGrpSpPr>
        <p:grpSpPr>
          <a:xfrm>
            <a:off x="-209512" y="2246099"/>
            <a:ext cx="11556745" cy="587840"/>
            <a:chOff x="-157525" y="1684573"/>
            <a:chExt cx="8689055" cy="440880"/>
          </a:xfrm>
        </p:grpSpPr>
        <p:sp>
          <p:nvSpPr>
            <p:cNvPr id="236" name="Google Shape;236;p9"/>
            <p:cNvSpPr/>
            <p:nvPr/>
          </p:nvSpPr>
          <p:spPr>
            <a:xfrm>
              <a:off x="8491475" y="1684573"/>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237;p9"/>
            <p:cNvSpPr/>
            <p:nvPr/>
          </p:nvSpPr>
          <p:spPr>
            <a:xfrm rot="-5400000">
              <a:off x="42887" y="17249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38" name="Google Shape;238;p9"/>
          <p:cNvGrpSpPr/>
          <p:nvPr/>
        </p:nvGrpSpPr>
        <p:grpSpPr>
          <a:xfrm>
            <a:off x="-466610" y="865996"/>
            <a:ext cx="12343228" cy="6894564"/>
            <a:chOff x="-350826" y="649496"/>
            <a:chExt cx="9280380" cy="5170923"/>
          </a:xfrm>
        </p:grpSpPr>
        <p:grpSp>
          <p:nvGrpSpPr>
            <p:cNvPr id="239" name="Google Shape;239;p9"/>
            <p:cNvGrpSpPr/>
            <p:nvPr/>
          </p:nvGrpSpPr>
          <p:grpSpPr>
            <a:xfrm>
              <a:off x="-350826" y="649496"/>
              <a:ext cx="9280380" cy="1759405"/>
              <a:chOff x="-350826" y="649496"/>
              <a:chExt cx="9280380" cy="1759405"/>
            </a:xfrm>
          </p:grpSpPr>
          <p:sp>
            <p:nvSpPr>
              <p:cNvPr id="240" name="Google Shape;240;p9"/>
              <p:cNvSpPr/>
              <p:nvPr/>
            </p:nvSpPr>
            <p:spPr>
              <a:xfrm rot="10800000">
                <a:off x="8886438" y="1209591"/>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1" name="Google Shape;241;p9"/>
              <p:cNvSpPr/>
              <p:nvPr/>
            </p:nvSpPr>
            <p:spPr>
              <a:xfrm rot="10800000">
                <a:off x="8695083" y="64949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2" name="Google Shape;242;p9"/>
              <p:cNvSpPr/>
              <p:nvPr/>
            </p:nvSpPr>
            <p:spPr>
              <a:xfrm rot="5400000">
                <a:off x="425209" y="1958491"/>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3" name="Google Shape;243;p9"/>
              <p:cNvSpPr/>
              <p:nvPr/>
            </p:nvSpPr>
            <p:spPr>
              <a:xfrm rot="5400000">
                <a:off x="25375" y="1957600"/>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44" name="Google Shape;244;p9"/>
            <p:cNvGrpSpPr/>
            <p:nvPr/>
          </p:nvGrpSpPr>
          <p:grpSpPr>
            <a:xfrm>
              <a:off x="7280000" y="4709075"/>
              <a:ext cx="1111343" cy="1111343"/>
              <a:chOff x="8307725" y="278700"/>
              <a:chExt cx="1111343" cy="1111343"/>
            </a:xfrm>
          </p:grpSpPr>
          <p:sp>
            <p:nvSpPr>
              <p:cNvPr id="245" name="Google Shape;245;p9"/>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6" name="Google Shape;246;p9"/>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7"/>
        <p:cNvGrpSpPr/>
        <p:nvPr/>
      </p:nvGrpSpPr>
      <p:grpSpPr>
        <a:xfrm>
          <a:off x="0" y="0"/>
          <a:ext cx="0" cy="0"/>
          <a:chOff x="0" y="0"/>
          <a:chExt cx="0" cy="0"/>
        </a:xfrm>
      </p:grpSpPr>
      <p:sp>
        <p:nvSpPr>
          <p:cNvPr id="248" name="Google Shape;248;p10"/>
          <p:cNvSpPr txBox="1">
            <a:spLocks noGrp="1"/>
          </p:cNvSpPr>
          <p:nvPr>
            <p:ph type="title"/>
          </p:nvPr>
        </p:nvSpPr>
        <p:spPr>
          <a:xfrm>
            <a:off x="957625" y="5352601"/>
            <a:ext cx="10246588" cy="7636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49" name="Google Shape;249;p10"/>
          <p:cNvGrpSpPr/>
          <p:nvPr/>
        </p:nvGrpSpPr>
        <p:grpSpPr>
          <a:xfrm>
            <a:off x="-3280188" y="-3825945"/>
            <a:ext cx="15156914" cy="6129610"/>
            <a:chOff x="-2466243" y="-2869459"/>
            <a:chExt cx="11395878" cy="4597207"/>
          </a:xfrm>
        </p:grpSpPr>
        <p:grpSp>
          <p:nvGrpSpPr>
            <p:cNvPr id="250" name="Google Shape;250;p10"/>
            <p:cNvGrpSpPr/>
            <p:nvPr/>
          </p:nvGrpSpPr>
          <p:grpSpPr>
            <a:xfrm>
              <a:off x="-2466243" y="364624"/>
              <a:ext cx="4486819" cy="625122"/>
              <a:chOff x="-78438" y="4073905"/>
              <a:chExt cx="4486819" cy="625122"/>
            </a:xfrm>
          </p:grpSpPr>
          <p:cxnSp>
            <p:nvCxnSpPr>
              <p:cNvPr id="251" name="Google Shape;251;p10"/>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252" name="Google Shape;252;p10"/>
              <p:cNvCxnSpPr/>
              <p:nvPr/>
            </p:nvCxnSpPr>
            <p:spPr>
              <a:xfrm rot="-5400000">
                <a:off x="3788541" y="4241677"/>
                <a:ext cx="464100" cy="450600"/>
              </a:xfrm>
              <a:prstGeom prst="straightConnector1">
                <a:avLst/>
              </a:prstGeom>
              <a:noFill/>
              <a:ln w="9525" cap="flat" cmpd="sng">
                <a:solidFill>
                  <a:schemeClr val="accent1"/>
                </a:solidFill>
                <a:prstDash val="solid"/>
                <a:round/>
                <a:headEnd type="none" w="med" len="med"/>
                <a:tailEnd type="none" w="med" len="med"/>
              </a:ln>
            </p:spPr>
          </p:cxnSp>
          <p:sp>
            <p:nvSpPr>
              <p:cNvPr id="253" name="Google Shape;253;p10"/>
              <p:cNvSpPr/>
              <p:nvPr/>
            </p:nvSpPr>
            <p:spPr>
              <a:xfrm>
                <a:off x="4214956" y="40739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54" name="Google Shape;254;p10"/>
            <p:cNvGrpSpPr/>
            <p:nvPr/>
          </p:nvGrpSpPr>
          <p:grpSpPr>
            <a:xfrm rot="5400000" flipH="1">
              <a:off x="-1083007" y="-1247557"/>
              <a:ext cx="3859204" cy="615399"/>
              <a:chOff x="-6675" y="307100"/>
              <a:chExt cx="9140700" cy="4634025"/>
            </a:xfrm>
          </p:grpSpPr>
          <p:cxnSp>
            <p:nvCxnSpPr>
              <p:cNvPr id="255" name="Google Shape;255;p10"/>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6" name="Google Shape;256;p10"/>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7" name="Google Shape;257;p10"/>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8" name="Google Shape;258;p10"/>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9" name="Google Shape;259;p10"/>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0" name="Google Shape;260;p10"/>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1" name="Google Shape;261;p10"/>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2" name="Google Shape;262;p10"/>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3" name="Google Shape;263;p10"/>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4" name="Google Shape;264;p10"/>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nvGrpSpPr>
            <p:cNvPr id="265" name="Google Shape;265;p10"/>
            <p:cNvGrpSpPr/>
            <p:nvPr/>
          </p:nvGrpSpPr>
          <p:grpSpPr>
            <a:xfrm>
              <a:off x="8248398" y="-1632737"/>
              <a:ext cx="681237" cy="3360485"/>
              <a:chOff x="8248398" y="-1632737"/>
              <a:chExt cx="681237" cy="3360485"/>
            </a:xfrm>
          </p:grpSpPr>
          <p:grpSp>
            <p:nvGrpSpPr>
              <p:cNvPr id="266" name="Google Shape;266;p10"/>
              <p:cNvGrpSpPr/>
              <p:nvPr/>
            </p:nvGrpSpPr>
            <p:grpSpPr>
              <a:xfrm flipH="1">
                <a:off x="8248398" y="-1632737"/>
                <a:ext cx="681217" cy="3360485"/>
                <a:chOff x="1337800" y="-2525590"/>
                <a:chExt cx="1498167" cy="7390555"/>
              </a:xfrm>
            </p:grpSpPr>
            <p:cxnSp>
              <p:nvCxnSpPr>
                <p:cNvPr id="267" name="Google Shape;267;p10"/>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268" name="Google Shape;268;p10"/>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269" name="Google Shape;269;p10"/>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70" name="Google Shape;270;p10"/>
              <p:cNvGrpSpPr/>
              <p:nvPr/>
            </p:nvGrpSpPr>
            <p:grpSpPr>
              <a:xfrm>
                <a:off x="8436314" y="360846"/>
                <a:ext cx="493321" cy="357312"/>
                <a:chOff x="1722354" y="229144"/>
                <a:chExt cx="1748744" cy="1266614"/>
              </a:xfrm>
            </p:grpSpPr>
            <p:sp>
              <p:nvSpPr>
                <p:cNvPr id="271" name="Google Shape;271;p1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 name="Google Shape;272;p1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grpSp>
        <p:nvGrpSpPr>
          <p:cNvPr id="273" name="Google Shape;273;p10"/>
          <p:cNvGrpSpPr/>
          <p:nvPr/>
        </p:nvGrpSpPr>
        <p:grpSpPr>
          <a:xfrm>
            <a:off x="-200679" y="1516637"/>
            <a:ext cx="12077405" cy="1085158"/>
            <a:chOff x="-150883" y="1137478"/>
            <a:chExt cx="9080518" cy="813868"/>
          </a:xfrm>
        </p:grpSpPr>
        <p:sp>
          <p:nvSpPr>
            <p:cNvPr id="274" name="Google Shape;274;p10"/>
            <p:cNvSpPr/>
            <p:nvPr/>
          </p:nvSpPr>
          <p:spPr>
            <a:xfrm rot="5400000" flipH="1">
              <a:off x="49529" y="93706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5" name="Google Shape;275;p10"/>
            <p:cNvSpPr/>
            <p:nvPr/>
          </p:nvSpPr>
          <p:spPr>
            <a:xfrm flipH="1">
              <a:off x="8889579" y="151046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76" name="Google Shape;276;p10"/>
          <p:cNvGrpSpPr/>
          <p:nvPr/>
        </p:nvGrpSpPr>
        <p:grpSpPr>
          <a:xfrm>
            <a:off x="-268347" y="1822364"/>
            <a:ext cx="13198340" cy="4157230"/>
            <a:chOff x="-201760" y="1366772"/>
            <a:chExt cx="9923304" cy="3117922"/>
          </a:xfrm>
        </p:grpSpPr>
        <p:grpSp>
          <p:nvGrpSpPr>
            <p:cNvPr id="277" name="Google Shape;277;p10"/>
            <p:cNvGrpSpPr/>
            <p:nvPr/>
          </p:nvGrpSpPr>
          <p:grpSpPr>
            <a:xfrm>
              <a:off x="8610200" y="3373350"/>
              <a:ext cx="1111343" cy="1111343"/>
              <a:chOff x="8307725" y="278700"/>
              <a:chExt cx="1111343" cy="1111343"/>
            </a:xfrm>
          </p:grpSpPr>
          <p:sp>
            <p:nvSpPr>
              <p:cNvPr id="278" name="Google Shape;278;p10"/>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9" name="Google Shape;279;p10"/>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80" name="Google Shape;280;p10"/>
            <p:cNvGrpSpPr/>
            <p:nvPr/>
          </p:nvGrpSpPr>
          <p:grpSpPr>
            <a:xfrm flipH="1">
              <a:off x="8674231" y="1727755"/>
              <a:ext cx="247278" cy="1160062"/>
              <a:chOff x="1463894" y="1434556"/>
              <a:chExt cx="247278" cy="1160062"/>
            </a:xfrm>
          </p:grpSpPr>
          <p:sp>
            <p:nvSpPr>
              <p:cNvPr id="281" name="Google Shape;281;p10"/>
              <p:cNvSpPr/>
              <p:nvPr/>
            </p:nvSpPr>
            <p:spPr>
              <a:xfrm>
                <a:off x="1463894" y="2119623"/>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2" name="Google Shape;282;p10"/>
              <p:cNvSpPr/>
              <p:nvPr/>
            </p:nvSpPr>
            <p:spPr>
              <a:xfrm rot="10800000">
                <a:off x="1636072" y="143455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83" name="Google Shape;283;p10"/>
            <p:cNvGrpSpPr/>
            <p:nvPr/>
          </p:nvGrpSpPr>
          <p:grpSpPr>
            <a:xfrm rot="5400000" flipH="1">
              <a:off x="254631" y="910380"/>
              <a:ext cx="247278" cy="1160062"/>
              <a:chOff x="1463894" y="1434556"/>
              <a:chExt cx="247278" cy="1160062"/>
            </a:xfrm>
          </p:grpSpPr>
          <p:sp>
            <p:nvSpPr>
              <p:cNvPr id="284" name="Google Shape;284;p10"/>
              <p:cNvSpPr/>
              <p:nvPr/>
            </p:nvSpPr>
            <p:spPr>
              <a:xfrm>
                <a:off x="1463894" y="2119623"/>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5" name="Google Shape;285;p10"/>
              <p:cNvSpPr/>
              <p:nvPr/>
            </p:nvSpPr>
            <p:spPr>
              <a:xfrm rot="10800000">
                <a:off x="1636072" y="143455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6"/>
        <p:cNvGrpSpPr/>
        <p:nvPr/>
      </p:nvGrpSpPr>
      <p:grpSpPr>
        <a:xfrm>
          <a:off x="0" y="0"/>
          <a:ext cx="0" cy="0"/>
          <a:chOff x="0" y="0"/>
          <a:chExt cx="0" cy="0"/>
        </a:xfrm>
      </p:grpSpPr>
      <p:sp>
        <p:nvSpPr>
          <p:cNvPr id="287" name="Google Shape;287;p11"/>
          <p:cNvSpPr txBox="1">
            <a:spLocks noGrp="1"/>
          </p:cNvSpPr>
          <p:nvPr>
            <p:ph type="title" hasCustomPrompt="1"/>
          </p:nvPr>
        </p:nvSpPr>
        <p:spPr>
          <a:xfrm>
            <a:off x="3198901" y="2721033"/>
            <a:ext cx="7058495" cy="1330800"/>
          </a:xfrm>
          <a:prstGeom prst="rect">
            <a:avLst/>
          </a:prstGeom>
          <a:solidFill>
            <a:srgbClr val="FFFFFF">
              <a:alpha val="7500"/>
            </a:srgbClr>
          </a:solidFill>
        </p:spPr>
        <p:txBody>
          <a:bodyPr spcFirstLastPara="1" wrap="square" lIns="91425" tIns="91425" rIns="91425" bIns="91425" anchor="ctr" anchorCtr="0">
            <a:noAutofit/>
          </a:bodyPr>
          <a:lstStyle>
            <a:lvl1pPr lvl="0">
              <a:spcBef>
                <a:spcPts val="0"/>
              </a:spcBef>
              <a:spcAft>
                <a:spcPts val="0"/>
              </a:spcAft>
              <a:buSzPts val="9600"/>
              <a:buFont typeface="Raleway ExtraBold"/>
              <a:buNone/>
              <a:defRPr sz="5500">
                <a:solidFill>
                  <a:schemeClr val="lt1"/>
                </a:solidFill>
                <a:latin typeface="Raleway ExtraBold"/>
                <a:ea typeface="Raleway ExtraBold"/>
                <a:cs typeface="Raleway ExtraBold"/>
                <a:sym typeface="Raleway Extra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8" name="Google Shape;288;p11"/>
          <p:cNvSpPr txBox="1">
            <a:spLocks noGrp="1"/>
          </p:cNvSpPr>
          <p:nvPr>
            <p:ph type="subTitle" idx="1"/>
          </p:nvPr>
        </p:nvSpPr>
        <p:spPr>
          <a:xfrm>
            <a:off x="3198901" y="4051835"/>
            <a:ext cx="7058495" cy="6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89" name="Google Shape;289;p11"/>
          <p:cNvGrpSpPr/>
          <p:nvPr/>
        </p:nvGrpSpPr>
        <p:grpSpPr>
          <a:xfrm>
            <a:off x="426768" y="1189985"/>
            <a:ext cx="6979947" cy="5340707"/>
            <a:chOff x="320869" y="892488"/>
            <a:chExt cx="5247943" cy="4005530"/>
          </a:xfrm>
        </p:grpSpPr>
        <p:sp>
          <p:nvSpPr>
            <p:cNvPr id="290" name="Google Shape;290;p11"/>
            <p:cNvSpPr/>
            <p:nvPr/>
          </p:nvSpPr>
          <p:spPr>
            <a:xfrm rot="10800000">
              <a:off x="320869" y="89248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1" name="Google Shape;291;p11"/>
            <p:cNvSpPr/>
            <p:nvPr/>
          </p:nvSpPr>
          <p:spPr>
            <a:xfrm rot="5400000">
              <a:off x="5328344" y="4657550"/>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92" name="Google Shape;292;p11"/>
          <p:cNvGrpSpPr/>
          <p:nvPr/>
        </p:nvGrpSpPr>
        <p:grpSpPr>
          <a:xfrm>
            <a:off x="1493832" y="-179358"/>
            <a:ext cx="7541438" cy="7799818"/>
            <a:chOff x="1123153" y="-134519"/>
            <a:chExt cx="5670106" cy="5849863"/>
          </a:xfrm>
        </p:grpSpPr>
        <p:grpSp>
          <p:nvGrpSpPr>
            <p:cNvPr id="293" name="Google Shape;293;p11"/>
            <p:cNvGrpSpPr/>
            <p:nvPr/>
          </p:nvGrpSpPr>
          <p:grpSpPr>
            <a:xfrm>
              <a:off x="1123153" y="-134519"/>
              <a:ext cx="5670106" cy="5032541"/>
              <a:chOff x="1123153" y="-134519"/>
              <a:chExt cx="5670106" cy="5032541"/>
            </a:xfrm>
          </p:grpSpPr>
          <p:sp>
            <p:nvSpPr>
              <p:cNvPr id="294" name="Google Shape;294;p11"/>
              <p:cNvSpPr/>
              <p:nvPr/>
            </p:nvSpPr>
            <p:spPr>
              <a:xfrm>
                <a:off x="1123153" y="-134519"/>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95" name="Google Shape;295;p11"/>
              <p:cNvGrpSpPr/>
              <p:nvPr/>
            </p:nvGrpSpPr>
            <p:grpSpPr>
              <a:xfrm>
                <a:off x="5633198" y="4650744"/>
                <a:ext cx="1160062" cy="247278"/>
                <a:chOff x="8208698" y="2109319"/>
                <a:chExt cx="1160062" cy="247278"/>
              </a:xfrm>
            </p:grpSpPr>
            <p:sp>
              <p:nvSpPr>
                <p:cNvPr id="296" name="Google Shape;296;p11"/>
                <p:cNvSpPr/>
                <p:nvPr/>
              </p:nvSpPr>
              <p:spPr>
                <a:xfrm rot="5400000">
                  <a:off x="8424637" y="189337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7" name="Google Shape;297;p11"/>
                <p:cNvSpPr/>
                <p:nvPr/>
              </p:nvSpPr>
              <p:spPr>
                <a:xfrm rot="-5400000">
                  <a:off x="8917458" y="190529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298" name="Google Shape;298;p11"/>
            <p:cNvGrpSpPr/>
            <p:nvPr/>
          </p:nvGrpSpPr>
          <p:grpSpPr>
            <a:xfrm>
              <a:off x="3220925" y="4604000"/>
              <a:ext cx="1111343" cy="1111343"/>
              <a:chOff x="8307725" y="278700"/>
              <a:chExt cx="1111343" cy="1111343"/>
            </a:xfrm>
          </p:grpSpPr>
          <p:sp>
            <p:nvSpPr>
              <p:cNvPr id="299" name="Google Shape;299;p11"/>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0" name="Google Shape;300;p11"/>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301" name="Google Shape;301;p11"/>
          <p:cNvGrpSpPr/>
          <p:nvPr/>
        </p:nvGrpSpPr>
        <p:grpSpPr>
          <a:xfrm>
            <a:off x="765152" y="-2406671"/>
            <a:ext cx="10984154" cy="12948971"/>
            <a:chOff x="575287" y="-1805003"/>
            <a:chExt cx="8258546" cy="9711728"/>
          </a:xfrm>
        </p:grpSpPr>
        <p:grpSp>
          <p:nvGrpSpPr>
            <p:cNvPr id="302" name="Google Shape;302;p11"/>
            <p:cNvGrpSpPr/>
            <p:nvPr/>
          </p:nvGrpSpPr>
          <p:grpSpPr>
            <a:xfrm>
              <a:off x="575287" y="-1805003"/>
              <a:ext cx="8258546" cy="9711728"/>
              <a:chOff x="575287" y="-1805003"/>
              <a:chExt cx="8258546" cy="9711728"/>
            </a:xfrm>
          </p:grpSpPr>
          <p:grpSp>
            <p:nvGrpSpPr>
              <p:cNvPr id="303" name="Google Shape;303;p11"/>
              <p:cNvGrpSpPr/>
              <p:nvPr/>
            </p:nvGrpSpPr>
            <p:grpSpPr>
              <a:xfrm>
                <a:off x="575287" y="-1805003"/>
                <a:ext cx="681217" cy="3360485"/>
                <a:chOff x="1121833" y="-3524490"/>
                <a:chExt cx="1498167" cy="7390555"/>
              </a:xfrm>
            </p:grpSpPr>
            <p:cxnSp>
              <p:nvCxnSpPr>
                <p:cNvPr id="304" name="Google Shape;304;p11"/>
                <p:cNvCxnSpPr/>
                <p:nvPr/>
              </p:nvCxnSpPr>
              <p:spPr>
                <a:xfrm rot="10800000">
                  <a:off x="1121833" y="-35244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305" name="Google Shape;305;p11"/>
                <p:cNvCxnSpPr/>
                <p:nvPr/>
              </p:nvCxnSpPr>
              <p:spPr>
                <a:xfrm>
                  <a:off x="1121833" y="23482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306" name="Google Shape;306;p11"/>
                <p:cNvSpPr/>
                <p:nvPr/>
              </p:nvSpPr>
              <p:spPr>
                <a:xfrm rot="5400000">
                  <a:off x="2196889" y="3442953"/>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07" name="Google Shape;307;p11"/>
              <p:cNvGrpSpPr/>
              <p:nvPr/>
            </p:nvGrpSpPr>
            <p:grpSpPr>
              <a:xfrm rot="5400000" flipH="1">
                <a:off x="6277862" y="5350755"/>
                <a:ext cx="4486819" cy="625122"/>
                <a:chOff x="-78438" y="4073905"/>
                <a:chExt cx="4486819" cy="625122"/>
              </a:xfrm>
            </p:grpSpPr>
            <p:cxnSp>
              <p:nvCxnSpPr>
                <p:cNvPr id="308" name="Google Shape;308;p11"/>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309" name="Google Shape;309;p11"/>
                <p:cNvCxnSpPr/>
                <p:nvPr/>
              </p:nvCxnSpPr>
              <p:spPr>
                <a:xfrm rot="-5400000">
                  <a:off x="3788541" y="4241677"/>
                  <a:ext cx="464100" cy="450600"/>
                </a:xfrm>
                <a:prstGeom prst="straightConnector1">
                  <a:avLst/>
                </a:prstGeom>
                <a:noFill/>
                <a:ln w="9525" cap="flat" cmpd="sng">
                  <a:solidFill>
                    <a:schemeClr val="accent1"/>
                  </a:solidFill>
                  <a:prstDash val="solid"/>
                  <a:round/>
                  <a:headEnd type="none" w="med" len="med"/>
                  <a:tailEnd type="none" w="med" len="med"/>
                </a:ln>
              </p:spPr>
            </p:cxnSp>
            <p:sp>
              <p:nvSpPr>
                <p:cNvPr id="310" name="Google Shape;310;p11"/>
                <p:cNvSpPr/>
                <p:nvPr/>
              </p:nvSpPr>
              <p:spPr>
                <a:xfrm>
                  <a:off x="4214956" y="40739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11" name="Google Shape;311;p11"/>
              <p:cNvGrpSpPr/>
              <p:nvPr/>
            </p:nvGrpSpPr>
            <p:grpSpPr>
              <a:xfrm rot="-5400000">
                <a:off x="8362764" y="67996"/>
                <a:ext cx="493321" cy="357312"/>
                <a:chOff x="1722354" y="229144"/>
                <a:chExt cx="1748744" cy="1266614"/>
              </a:xfrm>
            </p:grpSpPr>
            <p:sp>
              <p:nvSpPr>
                <p:cNvPr id="312" name="Google Shape;312;p11"/>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3" name="Google Shape;313;p11"/>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314" name="Google Shape;314;p11"/>
            <p:cNvGrpSpPr/>
            <p:nvPr/>
          </p:nvGrpSpPr>
          <p:grpSpPr>
            <a:xfrm rot="10800000">
              <a:off x="7090737" y="4224472"/>
              <a:ext cx="681217" cy="3360485"/>
              <a:chOff x="1337800" y="-2525590"/>
              <a:chExt cx="1498167" cy="7390555"/>
            </a:xfrm>
          </p:grpSpPr>
          <p:cxnSp>
            <p:nvCxnSpPr>
              <p:cNvPr id="315" name="Google Shape;315;p11"/>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316" name="Google Shape;316;p11"/>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317" name="Google Shape;317;p11"/>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19"/>
        <p:cNvGrpSpPr/>
        <p:nvPr/>
      </p:nvGrpSpPr>
      <p:grpSpPr>
        <a:xfrm>
          <a:off x="0" y="0"/>
          <a:ext cx="0" cy="0"/>
          <a:chOff x="0" y="0"/>
          <a:chExt cx="0" cy="0"/>
        </a:xfrm>
      </p:grpSpPr>
      <p:sp>
        <p:nvSpPr>
          <p:cNvPr id="320" name="Google Shape;320;p13"/>
          <p:cNvSpPr txBox="1">
            <a:spLocks noGrp="1"/>
          </p:cNvSpPr>
          <p:nvPr>
            <p:ph type="title"/>
          </p:nvPr>
        </p:nvSpPr>
        <p:spPr>
          <a:xfrm>
            <a:off x="957625" y="593368"/>
            <a:ext cx="10246588"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13"/>
          <p:cNvSpPr txBox="1">
            <a:spLocks noGrp="1"/>
          </p:cNvSpPr>
          <p:nvPr>
            <p:ph type="title" idx="2" hasCustomPrompt="1"/>
          </p:nvPr>
        </p:nvSpPr>
        <p:spPr>
          <a:xfrm>
            <a:off x="4225996" y="1599374"/>
            <a:ext cx="977176" cy="6584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2" name="Google Shape;322;p13"/>
          <p:cNvSpPr txBox="1">
            <a:spLocks noGrp="1"/>
          </p:cNvSpPr>
          <p:nvPr>
            <p:ph type="title" idx="3" hasCustomPrompt="1"/>
          </p:nvPr>
        </p:nvSpPr>
        <p:spPr>
          <a:xfrm>
            <a:off x="4225996" y="3870163"/>
            <a:ext cx="977176" cy="6584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3" name="Google Shape;323;p13"/>
          <p:cNvSpPr txBox="1">
            <a:spLocks noGrp="1"/>
          </p:cNvSpPr>
          <p:nvPr>
            <p:ph type="title" idx="4" hasCustomPrompt="1"/>
          </p:nvPr>
        </p:nvSpPr>
        <p:spPr>
          <a:xfrm>
            <a:off x="4225996" y="2356303"/>
            <a:ext cx="977176" cy="6584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4" name="Google Shape;324;p13"/>
          <p:cNvSpPr txBox="1">
            <a:spLocks noGrp="1"/>
          </p:cNvSpPr>
          <p:nvPr>
            <p:ph type="title" idx="5" hasCustomPrompt="1"/>
          </p:nvPr>
        </p:nvSpPr>
        <p:spPr>
          <a:xfrm>
            <a:off x="4225996" y="4627094"/>
            <a:ext cx="977176" cy="6584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5" name="Google Shape;325;p13"/>
          <p:cNvSpPr txBox="1">
            <a:spLocks noGrp="1"/>
          </p:cNvSpPr>
          <p:nvPr>
            <p:ph type="title" idx="6" hasCustomPrompt="1"/>
          </p:nvPr>
        </p:nvSpPr>
        <p:spPr>
          <a:xfrm>
            <a:off x="4225996" y="3113234"/>
            <a:ext cx="977176" cy="6584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6" name="Google Shape;326;p13"/>
          <p:cNvSpPr txBox="1">
            <a:spLocks noGrp="1"/>
          </p:cNvSpPr>
          <p:nvPr>
            <p:ph type="title" idx="7" hasCustomPrompt="1"/>
          </p:nvPr>
        </p:nvSpPr>
        <p:spPr>
          <a:xfrm>
            <a:off x="4225996" y="5384023"/>
            <a:ext cx="977176" cy="6584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7" name="Google Shape;327;p13"/>
          <p:cNvSpPr txBox="1">
            <a:spLocks noGrp="1"/>
          </p:cNvSpPr>
          <p:nvPr>
            <p:ph type="subTitle" idx="1"/>
          </p:nvPr>
        </p:nvSpPr>
        <p:spPr>
          <a:xfrm>
            <a:off x="5334697" y="1601774"/>
            <a:ext cx="3614636" cy="65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28" name="Google Shape;328;p13"/>
          <p:cNvSpPr txBox="1">
            <a:spLocks noGrp="1"/>
          </p:cNvSpPr>
          <p:nvPr>
            <p:ph type="subTitle" idx="8"/>
          </p:nvPr>
        </p:nvSpPr>
        <p:spPr>
          <a:xfrm>
            <a:off x="5334697" y="2358706"/>
            <a:ext cx="3614636" cy="65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29" name="Google Shape;329;p13"/>
          <p:cNvSpPr txBox="1">
            <a:spLocks noGrp="1"/>
          </p:cNvSpPr>
          <p:nvPr>
            <p:ph type="subTitle" idx="9"/>
          </p:nvPr>
        </p:nvSpPr>
        <p:spPr>
          <a:xfrm>
            <a:off x="5334697" y="3115638"/>
            <a:ext cx="3614636" cy="65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30" name="Google Shape;330;p13"/>
          <p:cNvSpPr txBox="1">
            <a:spLocks noGrp="1"/>
          </p:cNvSpPr>
          <p:nvPr>
            <p:ph type="subTitle" idx="13"/>
          </p:nvPr>
        </p:nvSpPr>
        <p:spPr>
          <a:xfrm>
            <a:off x="5334692" y="3872571"/>
            <a:ext cx="3614636" cy="65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31" name="Google Shape;331;p13"/>
          <p:cNvSpPr txBox="1">
            <a:spLocks noGrp="1"/>
          </p:cNvSpPr>
          <p:nvPr>
            <p:ph type="subTitle" idx="14"/>
          </p:nvPr>
        </p:nvSpPr>
        <p:spPr>
          <a:xfrm>
            <a:off x="5334692" y="4629503"/>
            <a:ext cx="3614636" cy="65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32" name="Google Shape;332;p13"/>
          <p:cNvSpPr txBox="1">
            <a:spLocks noGrp="1"/>
          </p:cNvSpPr>
          <p:nvPr>
            <p:ph type="subTitle" idx="15"/>
          </p:nvPr>
        </p:nvSpPr>
        <p:spPr>
          <a:xfrm>
            <a:off x="5334692" y="5386435"/>
            <a:ext cx="3614636" cy="65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333" name="Google Shape;333;p13"/>
          <p:cNvGrpSpPr/>
          <p:nvPr/>
        </p:nvGrpSpPr>
        <p:grpSpPr>
          <a:xfrm>
            <a:off x="501993" y="272567"/>
            <a:ext cx="11858745" cy="6055395"/>
            <a:chOff x="377427" y="204425"/>
            <a:chExt cx="8916117" cy="4541546"/>
          </a:xfrm>
        </p:grpSpPr>
        <p:grpSp>
          <p:nvGrpSpPr>
            <p:cNvPr id="334" name="Google Shape;334;p13"/>
            <p:cNvGrpSpPr/>
            <p:nvPr/>
          </p:nvGrpSpPr>
          <p:grpSpPr>
            <a:xfrm>
              <a:off x="377427" y="3968227"/>
              <a:ext cx="200266" cy="777744"/>
              <a:chOff x="8153327" y="353177"/>
              <a:chExt cx="200266" cy="777744"/>
            </a:xfrm>
          </p:grpSpPr>
          <p:sp>
            <p:nvSpPr>
              <p:cNvPr id="335" name="Google Shape;335;p13"/>
              <p:cNvSpPr/>
              <p:nvPr/>
            </p:nvSpPr>
            <p:spPr>
              <a:xfrm rot="10800000">
                <a:off x="8153327" y="65592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6" name="Google Shape;336;p13"/>
              <p:cNvSpPr/>
              <p:nvPr/>
            </p:nvSpPr>
            <p:spPr>
              <a:xfrm rot="10800000">
                <a:off x="8310477" y="35317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37" name="Google Shape;337;p13"/>
            <p:cNvGrpSpPr/>
            <p:nvPr/>
          </p:nvGrpSpPr>
          <p:grpSpPr>
            <a:xfrm rot="-5400000">
              <a:off x="8807027" y="2115202"/>
              <a:ext cx="206891" cy="766144"/>
              <a:chOff x="8650702" y="1651177"/>
              <a:chExt cx="206891" cy="766144"/>
            </a:xfrm>
          </p:grpSpPr>
          <p:sp>
            <p:nvSpPr>
              <p:cNvPr id="338" name="Google Shape;338;p13"/>
              <p:cNvSpPr/>
              <p:nvPr/>
            </p:nvSpPr>
            <p:spPr>
              <a:xfrm rot="10800000">
                <a:off x="8650702" y="165117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9" name="Google Shape;339;p13"/>
              <p:cNvSpPr/>
              <p:nvPr/>
            </p:nvSpPr>
            <p:spPr>
              <a:xfrm rot="10800000">
                <a:off x="8814477" y="194232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40" name="Google Shape;340;p13"/>
            <p:cNvGrpSpPr/>
            <p:nvPr/>
          </p:nvGrpSpPr>
          <p:grpSpPr>
            <a:xfrm>
              <a:off x="7437187" y="204425"/>
              <a:ext cx="862215" cy="240599"/>
              <a:chOff x="6903462" y="1158900"/>
              <a:chExt cx="862215" cy="240599"/>
            </a:xfrm>
          </p:grpSpPr>
          <p:sp>
            <p:nvSpPr>
              <p:cNvPr id="341" name="Google Shape;341;p13"/>
              <p:cNvSpPr/>
              <p:nvPr/>
            </p:nvSpPr>
            <p:spPr>
              <a:xfrm flipH="1">
                <a:off x="6903462" y="1158900"/>
                <a:ext cx="240599" cy="240599"/>
              </a:xfrm>
              <a:custGeom>
                <a:avLst/>
                <a:gdLst/>
                <a:ahLst/>
                <a:cxnLst/>
                <a:rect l="l" t="t" r="r" b="b"/>
                <a:pathLst>
                  <a:path w="1784" h="1784" fill="none" extrusionOk="0">
                    <a:moveTo>
                      <a:pt x="1783" y="906"/>
                    </a:moveTo>
                    <a:cubicBezTo>
                      <a:pt x="1783" y="1392"/>
                      <a:pt x="1392" y="1783"/>
                      <a:pt x="877" y="1783"/>
                    </a:cubicBezTo>
                    <a:cubicBezTo>
                      <a:pt x="392" y="1783"/>
                      <a:pt x="0" y="1392"/>
                      <a:pt x="0" y="906"/>
                    </a:cubicBezTo>
                    <a:cubicBezTo>
                      <a:pt x="0" y="428"/>
                      <a:pt x="392" y="0"/>
                      <a:pt x="877" y="0"/>
                    </a:cubicBezTo>
                    <a:cubicBezTo>
                      <a:pt x="1392" y="0"/>
                      <a:pt x="1783" y="428"/>
                      <a:pt x="1783" y="906"/>
                    </a:cubicBezTo>
                    <a:close/>
                  </a:path>
                </a:pathLst>
              </a:custGeom>
              <a:noFill/>
              <a:ln w="597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2" name="Google Shape;342;p13"/>
              <p:cNvSpPr/>
              <p:nvPr/>
            </p:nvSpPr>
            <p:spPr>
              <a:xfrm rot="5400000" flipH="1">
                <a:off x="7506622" y="10417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343" name="Google Shape;343;p13"/>
          <p:cNvGrpSpPr/>
          <p:nvPr/>
        </p:nvGrpSpPr>
        <p:grpSpPr>
          <a:xfrm>
            <a:off x="-740494" y="-75999"/>
            <a:ext cx="13871805" cy="4504600"/>
            <a:chOff x="-556748" y="-57000"/>
            <a:chExt cx="10429656" cy="3378450"/>
          </a:xfrm>
        </p:grpSpPr>
        <p:grpSp>
          <p:nvGrpSpPr>
            <p:cNvPr id="344" name="Google Shape;344;p13"/>
            <p:cNvGrpSpPr/>
            <p:nvPr/>
          </p:nvGrpSpPr>
          <p:grpSpPr>
            <a:xfrm flipH="1">
              <a:off x="8221607" y="1714746"/>
              <a:ext cx="493321" cy="357312"/>
              <a:chOff x="1722354" y="229144"/>
              <a:chExt cx="1748744" cy="1266614"/>
            </a:xfrm>
          </p:grpSpPr>
          <p:sp>
            <p:nvSpPr>
              <p:cNvPr id="345" name="Google Shape;345;p13"/>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6" name="Google Shape;346;p13"/>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47" name="Google Shape;347;p13"/>
            <p:cNvSpPr/>
            <p:nvPr/>
          </p:nvSpPr>
          <p:spPr>
            <a:xfrm>
              <a:off x="8221600" y="-57000"/>
              <a:ext cx="1027600" cy="3378450"/>
            </a:xfrm>
            <a:custGeom>
              <a:avLst/>
              <a:gdLst/>
              <a:ahLst/>
              <a:cxnLst/>
              <a:rect l="l" t="t" r="r" b="b"/>
              <a:pathLst>
                <a:path w="41104" h="135138" extrusionOk="0">
                  <a:moveTo>
                    <a:pt x="41104" y="135138"/>
                  </a:moveTo>
                  <a:lnTo>
                    <a:pt x="0" y="111407"/>
                  </a:lnTo>
                  <a:lnTo>
                    <a:pt x="0" y="57500"/>
                  </a:lnTo>
                  <a:lnTo>
                    <a:pt x="12424" y="45076"/>
                  </a:lnTo>
                  <a:lnTo>
                    <a:pt x="12424" y="0"/>
                  </a:lnTo>
                </a:path>
              </a:pathLst>
            </a:custGeom>
            <a:noFill/>
            <a:ln w="9525" cap="flat" cmpd="sng">
              <a:solidFill>
                <a:schemeClr val="accent1"/>
              </a:solidFill>
              <a:prstDash val="solid"/>
              <a:round/>
              <a:headEnd type="none" w="med" len="med"/>
              <a:tailEnd type="none" w="med" len="med"/>
            </a:ln>
          </p:spPr>
        </p:sp>
        <p:grpSp>
          <p:nvGrpSpPr>
            <p:cNvPr id="348" name="Google Shape;348;p13"/>
            <p:cNvGrpSpPr/>
            <p:nvPr/>
          </p:nvGrpSpPr>
          <p:grpSpPr>
            <a:xfrm>
              <a:off x="8527396" y="539490"/>
              <a:ext cx="1345511" cy="273510"/>
              <a:chOff x="-6675" y="2881558"/>
              <a:chExt cx="9140700" cy="2059567"/>
            </a:xfrm>
          </p:grpSpPr>
          <p:cxnSp>
            <p:nvCxnSpPr>
              <p:cNvPr id="349" name="Google Shape;349;p1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1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1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1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1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nvGrpSpPr>
            <p:cNvPr id="354" name="Google Shape;354;p13"/>
            <p:cNvGrpSpPr/>
            <p:nvPr/>
          </p:nvGrpSpPr>
          <p:grpSpPr>
            <a:xfrm rot="10800000">
              <a:off x="-556748" y="2551975"/>
              <a:ext cx="1029243" cy="273510"/>
              <a:chOff x="-6675" y="2881558"/>
              <a:chExt cx="9140700" cy="2059567"/>
            </a:xfrm>
          </p:grpSpPr>
          <p:cxnSp>
            <p:nvCxnSpPr>
              <p:cNvPr id="355" name="Google Shape;355;p1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1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1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1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1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360" name="Google Shape;360;p13"/>
          <p:cNvGrpSpPr/>
          <p:nvPr/>
        </p:nvGrpSpPr>
        <p:grpSpPr>
          <a:xfrm>
            <a:off x="-213271" y="1356984"/>
            <a:ext cx="12016356" cy="1792724"/>
            <a:chOff x="-160350" y="1017736"/>
            <a:chExt cx="9034618" cy="1344543"/>
          </a:xfrm>
        </p:grpSpPr>
        <p:sp>
          <p:nvSpPr>
            <p:cNvPr id="361" name="Google Shape;361;p13"/>
            <p:cNvSpPr/>
            <p:nvPr/>
          </p:nvSpPr>
          <p:spPr>
            <a:xfrm rot="10800000">
              <a:off x="8834212" y="10177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2" name="Google Shape;362;p13"/>
            <p:cNvSpPr/>
            <p:nvPr/>
          </p:nvSpPr>
          <p:spPr>
            <a:xfrm rot="5400000">
              <a:off x="40062" y="212181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63" name="Google Shape;363;p13"/>
          <p:cNvSpPr/>
          <p:nvPr/>
        </p:nvSpPr>
        <p:spPr>
          <a:xfrm rot="-5400000">
            <a:off x="674400" y="843989"/>
            <a:ext cx="304100" cy="2623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48614" y="593368"/>
            <a:ext cx="10264543"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Raleway Black"/>
              <a:buNone/>
              <a:defRPr sz="26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948614" y="1536633"/>
            <a:ext cx="10264543"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1pPr>
            <a:lvl2pPr marL="914400" lvl="1"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2pPr>
            <a:lvl3pPr marL="1371600" lvl="2"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3pPr>
            <a:lvl4pPr marL="1828800" lvl="3"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4pPr>
            <a:lvl5pPr marL="2286000" lvl="4"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5pPr>
            <a:lvl6pPr marL="2743200" lvl="5"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6pPr>
            <a:lvl7pPr marL="3200400" lvl="6"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7pPr>
            <a:lvl8pPr marL="3657600" lvl="7"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8pPr>
            <a:lvl9pPr marL="4114800" lvl="8"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9" r:id="rId9"/>
    <p:sldLayoutId id="2147483663" r:id="rId10"/>
    <p:sldLayoutId id="2147483664" r:id="rId11"/>
    <p:sldLayoutId id="2147483665" r:id="rId12"/>
    <p:sldLayoutId id="2147483666" r:id="rId13"/>
    <p:sldLayoutId id="2147483667" r:id="rId14"/>
    <p:sldLayoutId id="2147483669" r:id="rId15"/>
    <p:sldLayoutId id="2147483670" r:id="rId16"/>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customXml" Target="../ink/ink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svg"/><Relationship Id="rId2" Type="http://schemas.openxmlformats.org/officeDocument/2006/relationships/slideLayout" Target="../slideLayouts/slideLayout11.xml"/><Relationship Id="rId1" Type="http://schemas.openxmlformats.org/officeDocument/2006/relationships/tags" Target="../tags/tag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tags" Target="../tags/tag8.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1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1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1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13.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1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15.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16.xml"/><Relationship Id="rId5" Type="http://schemas.microsoft.com/office/2007/relationships/hdphoto" Target="../media/hdphoto4.wdp"/><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1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2.xml"/><Relationship Id="rId1" Type="http://schemas.openxmlformats.org/officeDocument/2006/relationships/slideLayout" Target="../slideLayouts/slideLayout10.xml"/><Relationship Id="rId5" Type="http://schemas.openxmlformats.org/officeDocument/2006/relationships/hyperlink" Target="https://andreamarchitelli.it/actual/dalla-carta-ai-database-catalogo-suo-contesto-terza-parte/" TargetMode="Externa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5.png"/><Relationship Id="rId7"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7.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5.png"/><Relationship Id="rId7" Type="http://schemas.openxmlformats.org/officeDocument/2006/relationships/diagramColors" Target="../diagrams/colors2.xml"/><Relationship Id="rId2" Type="http://schemas.openxmlformats.org/officeDocument/2006/relationships/notesSlide" Target="../notesSlides/notesSlide68.xml"/><Relationship Id="rId1" Type="http://schemas.openxmlformats.org/officeDocument/2006/relationships/slideLayout" Target="../slideLayouts/slideLayout10.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hyperlink" Target="https://www.security.org/security-cameras/lorex/faqs/" TargetMode="External"/><Relationship Id="rId4" Type="http://schemas.openxmlformats.org/officeDocument/2006/relationships/diagramData" Target="../diagrams/data2.xml"/><Relationship Id="rId9"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8.xml"/><Relationship Id="rId7" Type="http://schemas.microsoft.com/office/2007/relationships/hdphoto" Target="../media/hdphoto1.wdp"/><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8.png"/><Relationship Id="rId9"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sv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13.png"/><Relationship Id="rId5" Type="http://schemas.microsoft.com/office/2007/relationships/hdphoto" Target="../media/hdphoto3.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61"/>
        <p:cNvGrpSpPr/>
        <p:nvPr/>
      </p:nvGrpSpPr>
      <p:grpSpPr>
        <a:xfrm>
          <a:off x="0" y="0"/>
          <a:ext cx="0" cy="0"/>
          <a:chOff x="0" y="0"/>
          <a:chExt cx="0" cy="0"/>
        </a:xfrm>
      </p:grpSpPr>
      <p:pic>
        <p:nvPicPr>
          <p:cNvPr id="1026" name="Picture 2">
            <a:extLst>
              <a:ext uri="{FF2B5EF4-FFF2-40B4-BE49-F238E27FC236}">
                <a16:creationId xmlns:a16="http://schemas.microsoft.com/office/drawing/2014/main" id="{0A8A86E2-5BF6-C668-6587-9F0FF60B8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31" y="-2654"/>
            <a:ext cx="12308969"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65" name="Google Shape;665;p28"/>
          <p:cNvGrpSpPr/>
          <p:nvPr/>
        </p:nvGrpSpPr>
        <p:grpSpPr>
          <a:xfrm>
            <a:off x="10855858" y="3439766"/>
            <a:ext cx="1033834" cy="3360485"/>
            <a:chOff x="6777434" y="2296620"/>
            <a:chExt cx="1033834" cy="3360485"/>
          </a:xfrm>
        </p:grpSpPr>
        <p:grpSp>
          <p:nvGrpSpPr>
            <p:cNvPr id="666" name="Google Shape;666;p28"/>
            <p:cNvGrpSpPr/>
            <p:nvPr/>
          </p:nvGrpSpPr>
          <p:grpSpPr>
            <a:xfrm rot="10800000">
              <a:off x="6777434" y="2296620"/>
              <a:ext cx="681217" cy="3360485"/>
              <a:chOff x="1337800" y="-2525590"/>
              <a:chExt cx="1498167" cy="7390555"/>
            </a:xfrm>
          </p:grpSpPr>
          <p:cxnSp>
            <p:nvCxnSpPr>
              <p:cNvPr id="667" name="Google Shape;667;p28"/>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668" name="Google Shape;668;p28"/>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669" name="Google Shape;669;p2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670" name="Google Shape;670;p28"/>
            <p:cNvSpPr/>
            <p:nvPr/>
          </p:nvSpPr>
          <p:spPr>
            <a:xfrm>
              <a:off x="7771212" y="29729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671" name="Google Shape;671;p28"/>
            <p:cNvSpPr/>
            <p:nvPr/>
          </p:nvSpPr>
          <p:spPr>
            <a:xfrm rot="10800000">
              <a:off x="7160463" y="4347766"/>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sp>
          <p:nvSpPr>
            <p:cNvPr id="672" name="Google Shape;672;p28"/>
            <p:cNvSpPr/>
            <p:nvPr/>
          </p:nvSpPr>
          <p:spPr>
            <a:xfrm rot="10800000">
              <a:off x="6933883" y="36133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grpSp>
        <p:nvGrpSpPr>
          <p:cNvPr id="673" name="Google Shape;673;p28"/>
          <p:cNvGrpSpPr/>
          <p:nvPr/>
        </p:nvGrpSpPr>
        <p:grpSpPr>
          <a:xfrm>
            <a:off x="8706409" y="-1337357"/>
            <a:ext cx="681217" cy="3360485"/>
            <a:chOff x="1337800" y="-2525590"/>
            <a:chExt cx="1498167" cy="7390555"/>
          </a:xfrm>
        </p:grpSpPr>
        <p:cxnSp>
          <p:nvCxnSpPr>
            <p:cNvPr id="674" name="Google Shape;674;p28"/>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675" name="Google Shape;675;p28"/>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676" name="Google Shape;676;p2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677" name="Google Shape;677;p28"/>
          <p:cNvSpPr/>
          <p:nvPr/>
        </p:nvSpPr>
        <p:spPr>
          <a:xfrm>
            <a:off x="11829608" y="233188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grpSp>
        <p:nvGrpSpPr>
          <p:cNvPr id="682" name="Google Shape;682;p28"/>
          <p:cNvGrpSpPr/>
          <p:nvPr/>
        </p:nvGrpSpPr>
        <p:grpSpPr>
          <a:xfrm>
            <a:off x="4223259" y="-1337356"/>
            <a:ext cx="6471825" cy="4623427"/>
            <a:chOff x="3329300" y="-3035952"/>
            <a:chExt cx="6471825" cy="4623427"/>
          </a:xfrm>
        </p:grpSpPr>
        <p:grpSp>
          <p:nvGrpSpPr>
            <p:cNvPr id="683" name="Google Shape;683;p28"/>
            <p:cNvGrpSpPr/>
            <p:nvPr/>
          </p:nvGrpSpPr>
          <p:grpSpPr>
            <a:xfrm rot="5400000">
              <a:off x="2787285" y="-1398810"/>
              <a:ext cx="3889684" cy="615399"/>
              <a:chOff x="-6675" y="307100"/>
              <a:chExt cx="9212894" cy="4634025"/>
            </a:xfrm>
          </p:grpSpPr>
          <p:cxnSp>
            <p:nvCxnSpPr>
              <p:cNvPr id="684" name="Google Shape;684;p28"/>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28"/>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28"/>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28"/>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28"/>
              <p:cNvCxnSpPr/>
              <p:nvPr/>
            </p:nvCxnSpPr>
            <p:spPr>
              <a:xfrm>
                <a:off x="65519" y="236959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28"/>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28"/>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28"/>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28"/>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28"/>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694" name="Google Shape;694;p28"/>
            <p:cNvSpPr/>
            <p:nvPr/>
          </p:nvSpPr>
          <p:spPr>
            <a:xfrm>
              <a:off x="3329300" y="823250"/>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gr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4F4E480-198D-499B-B505-1EA3A7F261E1}"/>
                  </a:ext>
                </a:extLst>
              </p14:cNvPr>
              <p14:cNvContentPartPr/>
              <p14:nvPr/>
            </p14:nvContentPartPr>
            <p14:xfrm>
              <a:off x="-752080" y="-751760"/>
              <a:ext cx="360" cy="360"/>
            </p14:xfrm>
          </p:contentPart>
        </mc:Choice>
        <mc:Fallback xmlns="">
          <p:pic>
            <p:nvPicPr>
              <p:cNvPr id="7" name="Ink 6">
                <a:extLst>
                  <a:ext uri="{FF2B5EF4-FFF2-40B4-BE49-F238E27FC236}">
                    <a16:creationId xmlns:a16="http://schemas.microsoft.com/office/drawing/2014/main" id="{24F4E480-198D-499B-B505-1EA3A7F261E1}"/>
                  </a:ext>
                </a:extLst>
              </p:cNvPr>
              <p:cNvPicPr/>
              <p:nvPr/>
            </p:nvPicPr>
            <p:blipFill>
              <a:blip r:embed="rId6"/>
              <a:stretch>
                <a:fillRect/>
              </a:stretch>
            </p:blipFill>
            <p:spPr>
              <a:xfrm>
                <a:off x="-758200" y="-757880"/>
                <a:ext cx="12600" cy="12600"/>
              </a:xfrm>
              <a:prstGeom prst="rect">
                <a:avLst/>
              </a:prstGeom>
            </p:spPr>
          </p:pic>
        </mc:Fallback>
      </mc:AlternateContent>
    </p:spTree>
    <p:custDataLst>
      <p:tags r:id="rId1"/>
    </p:custData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61" name="Freeform: Shape 60">
            <a:extLst>
              <a:ext uri="{FF2B5EF4-FFF2-40B4-BE49-F238E27FC236}">
                <a16:creationId xmlns:a16="http://schemas.microsoft.com/office/drawing/2014/main" id="{26723969-114D-8B54-7C5D-35052CCD343C}"/>
              </a:ext>
            </a:extLst>
          </p:cNvPr>
          <p:cNvSpPr/>
          <p:nvPr/>
        </p:nvSpPr>
        <p:spPr>
          <a:xfrm>
            <a:off x="1233496" y="4400365"/>
            <a:ext cx="3071611" cy="1292538"/>
          </a:xfrm>
          <a:custGeom>
            <a:avLst/>
            <a:gdLst>
              <a:gd name="connsiteX0" fmla="*/ 0 w 2405099"/>
              <a:gd name="connsiteY0" fmla="*/ 0 h 1126529"/>
              <a:gd name="connsiteX1" fmla="*/ 1402974 w 2405099"/>
              <a:gd name="connsiteY1" fmla="*/ 0 h 1126529"/>
              <a:gd name="connsiteX2" fmla="*/ 1689582 w 2405099"/>
              <a:gd name="connsiteY2" fmla="*/ -120539 h 1126529"/>
              <a:gd name="connsiteX3" fmla="*/ 2004249 w 2405099"/>
              <a:gd name="connsiteY3" fmla="*/ 0 h 1126529"/>
              <a:gd name="connsiteX4" fmla="*/ 2405099 w 2405099"/>
              <a:gd name="connsiteY4" fmla="*/ 0 h 1126529"/>
              <a:gd name="connsiteX5" fmla="*/ 2405099 w 2405099"/>
              <a:gd name="connsiteY5" fmla="*/ 187755 h 1126529"/>
              <a:gd name="connsiteX6" fmla="*/ 2405099 w 2405099"/>
              <a:gd name="connsiteY6" fmla="*/ 187755 h 1126529"/>
              <a:gd name="connsiteX7" fmla="*/ 2405099 w 2405099"/>
              <a:gd name="connsiteY7" fmla="*/ 469387 h 1126529"/>
              <a:gd name="connsiteX8" fmla="*/ 2405099 w 2405099"/>
              <a:gd name="connsiteY8" fmla="*/ 1126529 h 1126529"/>
              <a:gd name="connsiteX9" fmla="*/ 2004249 w 2405099"/>
              <a:gd name="connsiteY9" fmla="*/ 1126529 h 1126529"/>
              <a:gd name="connsiteX10" fmla="*/ 1402974 w 2405099"/>
              <a:gd name="connsiteY10" fmla="*/ 1126529 h 1126529"/>
              <a:gd name="connsiteX11" fmla="*/ 1402974 w 2405099"/>
              <a:gd name="connsiteY11" fmla="*/ 1126529 h 1126529"/>
              <a:gd name="connsiteX12" fmla="*/ 0 w 2405099"/>
              <a:gd name="connsiteY12" fmla="*/ 1126529 h 1126529"/>
              <a:gd name="connsiteX13" fmla="*/ 0 w 2405099"/>
              <a:gd name="connsiteY13" fmla="*/ 469387 h 1126529"/>
              <a:gd name="connsiteX14" fmla="*/ 0 w 2405099"/>
              <a:gd name="connsiteY14" fmla="*/ 187755 h 1126529"/>
              <a:gd name="connsiteX15" fmla="*/ 0 w 2405099"/>
              <a:gd name="connsiteY15" fmla="*/ 187755 h 1126529"/>
              <a:gd name="connsiteX16" fmla="*/ 0 w 2405099"/>
              <a:gd name="connsiteY16" fmla="*/ 0 h 112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05099" h="1126529">
                <a:moveTo>
                  <a:pt x="0" y="0"/>
                </a:moveTo>
                <a:lnTo>
                  <a:pt x="1402974" y="0"/>
                </a:lnTo>
                <a:lnTo>
                  <a:pt x="1689582" y="-120539"/>
                </a:lnTo>
                <a:lnTo>
                  <a:pt x="2004249" y="0"/>
                </a:lnTo>
                <a:lnTo>
                  <a:pt x="2405099" y="0"/>
                </a:lnTo>
                <a:lnTo>
                  <a:pt x="2405099" y="187755"/>
                </a:lnTo>
                <a:lnTo>
                  <a:pt x="2405099" y="187755"/>
                </a:lnTo>
                <a:lnTo>
                  <a:pt x="2405099" y="469387"/>
                </a:lnTo>
                <a:lnTo>
                  <a:pt x="2405099" y="1126529"/>
                </a:lnTo>
                <a:lnTo>
                  <a:pt x="2004249" y="1126529"/>
                </a:lnTo>
                <a:lnTo>
                  <a:pt x="1402974" y="1126529"/>
                </a:lnTo>
                <a:lnTo>
                  <a:pt x="1402974" y="1126529"/>
                </a:lnTo>
                <a:lnTo>
                  <a:pt x="0" y="1126529"/>
                </a:lnTo>
                <a:lnTo>
                  <a:pt x="0" y="469387"/>
                </a:lnTo>
                <a:lnTo>
                  <a:pt x="0" y="187755"/>
                </a:lnTo>
                <a:lnTo>
                  <a:pt x="0" y="187755"/>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010" tIns="80010" rIns="80010" bIns="80010" numCol="1" spcCol="1270" anchor="ctr" anchorCtr="0">
            <a:noAutofit/>
          </a:bodyPr>
          <a:lstStyle/>
          <a:p>
            <a:pPr algn="ctr" defTabSz="933450">
              <a:lnSpc>
                <a:spcPct val="90000"/>
              </a:lnSpc>
              <a:spcBef>
                <a:spcPct val="0"/>
              </a:spcBef>
              <a:spcAft>
                <a:spcPct val="35000"/>
              </a:spcAft>
            </a:pPr>
            <a:r>
              <a:rPr lang="en-US" sz="2100" kern="1200" dirty="0">
                <a:solidFill>
                  <a:schemeClr val="tx1"/>
                </a:solidFill>
                <a:latin typeface="Ebrima" panose="02000000000000000000" pitchFamily="2" charset="0"/>
                <a:ea typeface="Ebrima" panose="02000000000000000000" pitchFamily="2" charset="0"/>
                <a:cs typeface="Ebrima" panose="02000000000000000000" pitchFamily="2" charset="0"/>
              </a:rPr>
              <a:t>Train a</a:t>
            </a:r>
            <a:r>
              <a:rPr lang="en-US" sz="2100" kern="1200" dirty="0">
                <a:solidFill>
                  <a:schemeClr val="tx1"/>
                </a:solidFill>
              </a:rPr>
              <a:t>n AI model for Face Detection &amp; Recognition </a:t>
            </a:r>
          </a:p>
        </p:txBody>
      </p:sp>
      <p:sp>
        <p:nvSpPr>
          <p:cNvPr id="795" name="Google Shape;795;p35"/>
          <p:cNvSpPr txBox="1">
            <a:spLocks noGrp="1"/>
          </p:cNvSpPr>
          <p:nvPr>
            <p:ph type="title"/>
          </p:nvPr>
        </p:nvSpPr>
        <p:spPr>
          <a:xfrm>
            <a:off x="1233496" y="723540"/>
            <a:ext cx="7704000" cy="619846"/>
          </a:xfrm>
          <a:prstGeom prst="rect">
            <a:avLst/>
          </a:prstGeom>
        </p:spPr>
        <p:txBody>
          <a:bodyPr spcFirstLastPara="1" wrap="square" lIns="91425" tIns="91425" rIns="91425" bIns="91425" anchor="t" anchorCtr="0">
            <a:noAutofit/>
          </a:bodyPr>
          <a:lstStyle/>
          <a:p>
            <a:pPr lvl="0"/>
            <a:r>
              <a:rPr lang="en-US" dirty="0"/>
              <a:t>How We’re Building the System</a:t>
            </a:r>
            <a:endParaRPr dirty="0"/>
          </a:p>
        </p:txBody>
      </p:sp>
      <p:sp>
        <p:nvSpPr>
          <p:cNvPr id="39" name="AutoShape 2">
            <a:extLst>
              <a:ext uri="{FF2B5EF4-FFF2-40B4-BE49-F238E27FC236}">
                <a16:creationId xmlns:a16="http://schemas.microsoft.com/office/drawing/2014/main" id="{EF902AB2-20F7-83D8-5679-431EC8A25AA8}"/>
              </a:ext>
            </a:extLst>
          </p:cNvPr>
          <p:cNvSpPr>
            <a:spLocks noChangeAspect="1" noChangeArrowheads="1"/>
          </p:cNvSpPr>
          <p:nvPr/>
        </p:nvSpPr>
        <p:spPr bwMode="auto">
          <a:xfrm>
            <a:off x="5928519"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Freeform: Shape 767">
            <a:extLst>
              <a:ext uri="{FF2B5EF4-FFF2-40B4-BE49-F238E27FC236}">
                <a16:creationId xmlns:a16="http://schemas.microsoft.com/office/drawing/2014/main" id="{E55EBB60-A386-2204-C23B-B3CF88120358}"/>
              </a:ext>
            </a:extLst>
          </p:cNvPr>
          <p:cNvSpPr/>
          <p:nvPr/>
        </p:nvSpPr>
        <p:spPr>
          <a:xfrm>
            <a:off x="4793667" y="4425510"/>
            <a:ext cx="3071612" cy="1292538"/>
          </a:xfrm>
          <a:custGeom>
            <a:avLst/>
            <a:gdLst>
              <a:gd name="connsiteX0" fmla="*/ 0 w 2420881"/>
              <a:gd name="connsiteY0" fmla="*/ 0 h 1292538"/>
              <a:gd name="connsiteX1" fmla="*/ 1412181 w 2420881"/>
              <a:gd name="connsiteY1" fmla="*/ 0 h 1292538"/>
              <a:gd name="connsiteX2" fmla="*/ 1700669 w 2420881"/>
              <a:gd name="connsiteY2" fmla="*/ -138302 h 1292538"/>
              <a:gd name="connsiteX3" fmla="*/ 2017401 w 2420881"/>
              <a:gd name="connsiteY3" fmla="*/ 0 h 1292538"/>
              <a:gd name="connsiteX4" fmla="*/ 2420881 w 2420881"/>
              <a:gd name="connsiteY4" fmla="*/ 0 h 1292538"/>
              <a:gd name="connsiteX5" fmla="*/ 2420881 w 2420881"/>
              <a:gd name="connsiteY5" fmla="*/ 215423 h 1292538"/>
              <a:gd name="connsiteX6" fmla="*/ 2420881 w 2420881"/>
              <a:gd name="connsiteY6" fmla="*/ 215423 h 1292538"/>
              <a:gd name="connsiteX7" fmla="*/ 2420881 w 2420881"/>
              <a:gd name="connsiteY7" fmla="*/ 538558 h 1292538"/>
              <a:gd name="connsiteX8" fmla="*/ 2420881 w 2420881"/>
              <a:gd name="connsiteY8" fmla="*/ 1292538 h 1292538"/>
              <a:gd name="connsiteX9" fmla="*/ 2017401 w 2420881"/>
              <a:gd name="connsiteY9" fmla="*/ 1292538 h 1292538"/>
              <a:gd name="connsiteX10" fmla="*/ 1412181 w 2420881"/>
              <a:gd name="connsiteY10" fmla="*/ 1292538 h 1292538"/>
              <a:gd name="connsiteX11" fmla="*/ 1412181 w 2420881"/>
              <a:gd name="connsiteY11" fmla="*/ 1292538 h 1292538"/>
              <a:gd name="connsiteX12" fmla="*/ 0 w 2420881"/>
              <a:gd name="connsiteY12" fmla="*/ 1292538 h 1292538"/>
              <a:gd name="connsiteX13" fmla="*/ 0 w 2420881"/>
              <a:gd name="connsiteY13" fmla="*/ 538558 h 1292538"/>
              <a:gd name="connsiteX14" fmla="*/ 0 w 2420881"/>
              <a:gd name="connsiteY14" fmla="*/ 215423 h 1292538"/>
              <a:gd name="connsiteX15" fmla="*/ 0 w 2420881"/>
              <a:gd name="connsiteY15" fmla="*/ 215423 h 1292538"/>
              <a:gd name="connsiteX16" fmla="*/ 0 w 2420881"/>
              <a:gd name="connsiteY16" fmla="*/ 0 h 129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0881" h="1292538">
                <a:moveTo>
                  <a:pt x="0" y="0"/>
                </a:moveTo>
                <a:lnTo>
                  <a:pt x="1412181" y="0"/>
                </a:lnTo>
                <a:lnTo>
                  <a:pt x="1700669" y="-138302"/>
                </a:lnTo>
                <a:lnTo>
                  <a:pt x="2017401" y="0"/>
                </a:lnTo>
                <a:lnTo>
                  <a:pt x="2420881" y="0"/>
                </a:lnTo>
                <a:lnTo>
                  <a:pt x="2420881" y="215423"/>
                </a:lnTo>
                <a:lnTo>
                  <a:pt x="2420881" y="215423"/>
                </a:lnTo>
                <a:lnTo>
                  <a:pt x="2420881" y="538558"/>
                </a:lnTo>
                <a:lnTo>
                  <a:pt x="2420881" y="1292538"/>
                </a:lnTo>
                <a:lnTo>
                  <a:pt x="2017401" y="1292538"/>
                </a:lnTo>
                <a:lnTo>
                  <a:pt x="1412181" y="1292538"/>
                </a:lnTo>
                <a:lnTo>
                  <a:pt x="1412181" y="1292538"/>
                </a:lnTo>
                <a:lnTo>
                  <a:pt x="0" y="1292538"/>
                </a:lnTo>
                <a:lnTo>
                  <a:pt x="0" y="538558"/>
                </a:lnTo>
                <a:lnTo>
                  <a:pt x="0" y="215423"/>
                </a:lnTo>
                <a:lnTo>
                  <a:pt x="0" y="215423"/>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010" tIns="80010" rIns="80010" bIns="80010" numCol="1" spcCol="1270" anchor="ctr" anchorCtr="0">
            <a:noAutofit/>
          </a:bodyPr>
          <a:lstStyle/>
          <a:p>
            <a:pPr algn="ctr" defTabSz="933450">
              <a:lnSpc>
                <a:spcPct val="90000"/>
              </a:lnSpc>
              <a:spcBef>
                <a:spcPct val="0"/>
              </a:spcBef>
              <a:spcAft>
                <a:spcPct val="35000"/>
              </a:spcAft>
            </a:pPr>
            <a:r>
              <a:rPr lang="en-US" sz="2100" kern="1200" dirty="0">
                <a:solidFill>
                  <a:srgbClr val="FFFFFF"/>
                </a:solidFill>
                <a:latin typeface="Ebrima" panose="02000000000000000000" pitchFamily="2" charset="0"/>
                <a:ea typeface="Ebrima" panose="02000000000000000000" pitchFamily="2" charset="0"/>
                <a:cs typeface="Ebrima" panose="02000000000000000000" pitchFamily="2" charset="0"/>
              </a:rPr>
              <a:t>Deploy a Database System for records storage and data integrity assurance</a:t>
            </a:r>
          </a:p>
        </p:txBody>
      </p:sp>
      <p:sp>
        <p:nvSpPr>
          <p:cNvPr id="771" name="Freeform: Shape 770">
            <a:extLst>
              <a:ext uri="{FF2B5EF4-FFF2-40B4-BE49-F238E27FC236}">
                <a16:creationId xmlns:a16="http://schemas.microsoft.com/office/drawing/2014/main" id="{7A3DD6FA-1E84-3C84-353E-35D41A081B20}"/>
              </a:ext>
            </a:extLst>
          </p:cNvPr>
          <p:cNvSpPr/>
          <p:nvPr/>
        </p:nvSpPr>
        <p:spPr>
          <a:xfrm>
            <a:off x="8353839" y="4400365"/>
            <a:ext cx="3072384" cy="1291244"/>
          </a:xfrm>
          <a:custGeom>
            <a:avLst/>
            <a:gdLst>
              <a:gd name="connsiteX0" fmla="*/ 0 w 2405099"/>
              <a:gd name="connsiteY0" fmla="*/ 0 h 1126529"/>
              <a:gd name="connsiteX1" fmla="*/ 1402974 w 2405099"/>
              <a:gd name="connsiteY1" fmla="*/ 0 h 1126529"/>
              <a:gd name="connsiteX2" fmla="*/ 1689582 w 2405099"/>
              <a:gd name="connsiteY2" fmla="*/ -120539 h 1126529"/>
              <a:gd name="connsiteX3" fmla="*/ 2004249 w 2405099"/>
              <a:gd name="connsiteY3" fmla="*/ 0 h 1126529"/>
              <a:gd name="connsiteX4" fmla="*/ 2405099 w 2405099"/>
              <a:gd name="connsiteY4" fmla="*/ 0 h 1126529"/>
              <a:gd name="connsiteX5" fmla="*/ 2405099 w 2405099"/>
              <a:gd name="connsiteY5" fmla="*/ 187755 h 1126529"/>
              <a:gd name="connsiteX6" fmla="*/ 2405099 w 2405099"/>
              <a:gd name="connsiteY6" fmla="*/ 187755 h 1126529"/>
              <a:gd name="connsiteX7" fmla="*/ 2405099 w 2405099"/>
              <a:gd name="connsiteY7" fmla="*/ 469387 h 1126529"/>
              <a:gd name="connsiteX8" fmla="*/ 2405099 w 2405099"/>
              <a:gd name="connsiteY8" fmla="*/ 1126529 h 1126529"/>
              <a:gd name="connsiteX9" fmla="*/ 2004249 w 2405099"/>
              <a:gd name="connsiteY9" fmla="*/ 1126529 h 1126529"/>
              <a:gd name="connsiteX10" fmla="*/ 1402974 w 2405099"/>
              <a:gd name="connsiteY10" fmla="*/ 1126529 h 1126529"/>
              <a:gd name="connsiteX11" fmla="*/ 1402974 w 2405099"/>
              <a:gd name="connsiteY11" fmla="*/ 1126529 h 1126529"/>
              <a:gd name="connsiteX12" fmla="*/ 0 w 2405099"/>
              <a:gd name="connsiteY12" fmla="*/ 1126529 h 1126529"/>
              <a:gd name="connsiteX13" fmla="*/ 0 w 2405099"/>
              <a:gd name="connsiteY13" fmla="*/ 469387 h 1126529"/>
              <a:gd name="connsiteX14" fmla="*/ 0 w 2405099"/>
              <a:gd name="connsiteY14" fmla="*/ 187755 h 1126529"/>
              <a:gd name="connsiteX15" fmla="*/ 0 w 2405099"/>
              <a:gd name="connsiteY15" fmla="*/ 187755 h 1126529"/>
              <a:gd name="connsiteX16" fmla="*/ 0 w 2405099"/>
              <a:gd name="connsiteY16" fmla="*/ 0 h 112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05099" h="1126529">
                <a:moveTo>
                  <a:pt x="0" y="0"/>
                </a:moveTo>
                <a:lnTo>
                  <a:pt x="1402974" y="0"/>
                </a:lnTo>
                <a:lnTo>
                  <a:pt x="1689582" y="-120539"/>
                </a:lnTo>
                <a:lnTo>
                  <a:pt x="2004249" y="0"/>
                </a:lnTo>
                <a:lnTo>
                  <a:pt x="2405099" y="0"/>
                </a:lnTo>
                <a:lnTo>
                  <a:pt x="2405099" y="187755"/>
                </a:lnTo>
                <a:lnTo>
                  <a:pt x="2405099" y="187755"/>
                </a:lnTo>
                <a:lnTo>
                  <a:pt x="2405099" y="469387"/>
                </a:lnTo>
                <a:lnTo>
                  <a:pt x="2405099" y="1126529"/>
                </a:lnTo>
                <a:lnTo>
                  <a:pt x="2004249" y="1126529"/>
                </a:lnTo>
                <a:lnTo>
                  <a:pt x="1402974" y="1126529"/>
                </a:lnTo>
                <a:lnTo>
                  <a:pt x="1402974" y="1126529"/>
                </a:lnTo>
                <a:lnTo>
                  <a:pt x="0" y="1126529"/>
                </a:lnTo>
                <a:lnTo>
                  <a:pt x="0" y="469387"/>
                </a:lnTo>
                <a:lnTo>
                  <a:pt x="0" y="187755"/>
                </a:lnTo>
                <a:lnTo>
                  <a:pt x="0" y="187755"/>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010" tIns="80010" rIns="80010" bIns="80010" numCol="1" spcCol="1270" anchor="ctr" anchorCtr="0">
            <a:noAutofit/>
          </a:bodyPr>
          <a:lstStyle/>
          <a:p>
            <a:pPr algn="ctr" defTabSz="933450">
              <a:lnSpc>
                <a:spcPct val="90000"/>
              </a:lnSpc>
              <a:spcBef>
                <a:spcPct val="0"/>
              </a:spcBef>
              <a:spcAft>
                <a:spcPct val="35000"/>
              </a:spcAft>
            </a:pPr>
            <a:r>
              <a:rPr lang="en-US" sz="2100" kern="1200" dirty="0">
                <a:solidFill>
                  <a:srgbClr val="FFFFFF"/>
                </a:solidFill>
                <a:latin typeface="Arial"/>
              </a:rPr>
              <a:t>Develop a user interface to be able to interact with the system</a:t>
            </a:r>
          </a:p>
        </p:txBody>
      </p:sp>
      <p:pic>
        <p:nvPicPr>
          <p:cNvPr id="3" name="Picture 2" descr="A computer screen with colorful text&#10;&#10;AI-generated content may be incorrect.">
            <a:extLst>
              <a:ext uri="{FF2B5EF4-FFF2-40B4-BE49-F238E27FC236}">
                <a16:creationId xmlns:a16="http://schemas.microsoft.com/office/drawing/2014/main" id="{6D9DEF46-7402-6192-9E13-AE995E951FE4}"/>
              </a:ext>
            </a:extLst>
          </p:cNvPr>
          <p:cNvPicPr>
            <a:picLocks noChangeAspect="1"/>
          </p:cNvPicPr>
          <p:nvPr/>
        </p:nvPicPr>
        <p:blipFill>
          <a:blip r:embed="rId4"/>
          <a:stretch>
            <a:fillRect/>
          </a:stretch>
        </p:blipFill>
        <p:spPr>
          <a:xfrm>
            <a:off x="1210837" y="1801189"/>
            <a:ext cx="2998341" cy="2437677"/>
          </a:xfrm>
          <a:prstGeom prst="rect">
            <a:avLst/>
          </a:prstGeom>
        </p:spPr>
      </p:pic>
      <p:pic>
        <p:nvPicPr>
          <p:cNvPr id="5" name="Picture 4" descr="A blue and white cylinder&#10;&#10;AI-generated content may be incorrect.">
            <a:extLst>
              <a:ext uri="{FF2B5EF4-FFF2-40B4-BE49-F238E27FC236}">
                <a16:creationId xmlns:a16="http://schemas.microsoft.com/office/drawing/2014/main" id="{7F64B9C4-6668-B6CE-FA5A-F524A8D88974}"/>
              </a:ext>
            </a:extLst>
          </p:cNvPr>
          <p:cNvPicPr>
            <a:picLocks noChangeAspect="1"/>
          </p:cNvPicPr>
          <p:nvPr/>
        </p:nvPicPr>
        <p:blipFill>
          <a:blip r:embed="rId5"/>
          <a:stretch>
            <a:fillRect/>
          </a:stretch>
        </p:blipFill>
        <p:spPr>
          <a:xfrm>
            <a:off x="4780019" y="1797418"/>
            <a:ext cx="3002978" cy="2441448"/>
          </a:xfrm>
          <a:prstGeom prst="rect">
            <a:avLst/>
          </a:prstGeom>
        </p:spPr>
      </p:pic>
      <p:pic>
        <p:nvPicPr>
          <p:cNvPr id="2" name="Picture 1">
            <a:extLst>
              <a:ext uri="{FF2B5EF4-FFF2-40B4-BE49-F238E27FC236}">
                <a16:creationId xmlns:a16="http://schemas.microsoft.com/office/drawing/2014/main" id="{670DBF62-7BA8-83E3-0B6B-653F64E88F4E}"/>
              </a:ext>
            </a:extLst>
          </p:cNvPr>
          <p:cNvPicPr preferRelativeResize="0">
            <a:picLocks/>
          </p:cNvPicPr>
          <p:nvPr/>
        </p:nvPicPr>
        <p:blipFill>
          <a:blip r:embed="rId6"/>
          <a:stretch>
            <a:fillRect/>
          </a:stretch>
        </p:blipFill>
        <p:spPr>
          <a:xfrm>
            <a:off x="8388669" y="1797418"/>
            <a:ext cx="2999232" cy="2400508"/>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61"/>
                                        </p:tgtEl>
                                        <p:attrNameLst>
                                          <p:attrName>style.visibility</p:attrName>
                                        </p:attrNameLst>
                                      </p:cBhvr>
                                      <p:to>
                                        <p:strVal val="visible"/>
                                      </p:to>
                                    </p:set>
                                    <p:anim calcmode="lin" valueType="num">
                                      <p:cBhvr additive="base">
                                        <p:cTn id="10" dur="250" fill="hold"/>
                                        <p:tgtEl>
                                          <p:spTgt spid="61"/>
                                        </p:tgtEl>
                                        <p:attrNameLst>
                                          <p:attrName>ppt_x</p:attrName>
                                        </p:attrNameLst>
                                      </p:cBhvr>
                                      <p:tavLst>
                                        <p:tav tm="0">
                                          <p:val>
                                            <p:strVal val="#ppt_x"/>
                                          </p:val>
                                        </p:tav>
                                        <p:tav tm="100000">
                                          <p:val>
                                            <p:strVal val="#ppt_x"/>
                                          </p:val>
                                        </p:tav>
                                      </p:tavLst>
                                    </p:anim>
                                    <p:anim calcmode="lin" valueType="num">
                                      <p:cBhvr additive="base">
                                        <p:cTn id="11" dur="25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0"/>
                            </p:stCondLst>
                            <p:childTnLst>
                              <p:par>
                                <p:cTn id="17" presetID="2" presetClass="entr" presetSubtype="4" fill="hold" grpId="0" nodeType="afterEffect">
                                  <p:stCondLst>
                                    <p:cond delay="0"/>
                                  </p:stCondLst>
                                  <p:childTnLst>
                                    <p:set>
                                      <p:cBhvr>
                                        <p:cTn id="18" dur="1" fill="hold">
                                          <p:stCondLst>
                                            <p:cond delay="0"/>
                                          </p:stCondLst>
                                        </p:cTn>
                                        <p:tgtEl>
                                          <p:spTgt spid="768"/>
                                        </p:tgtEl>
                                        <p:attrNameLst>
                                          <p:attrName>style.visibility</p:attrName>
                                        </p:attrNameLst>
                                      </p:cBhvr>
                                      <p:to>
                                        <p:strVal val="visible"/>
                                      </p:to>
                                    </p:set>
                                    <p:anim calcmode="lin" valueType="num">
                                      <p:cBhvr additive="base">
                                        <p:cTn id="19" dur="250" fill="hold"/>
                                        <p:tgtEl>
                                          <p:spTgt spid="768"/>
                                        </p:tgtEl>
                                        <p:attrNameLst>
                                          <p:attrName>ppt_x</p:attrName>
                                        </p:attrNameLst>
                                      </p:cBhvr>
                                      <p:tavLst>
                                        <p:tav tm="0">
                                          <p:val>
                                            <p:strVal val="#ppt_x"/>
                                          </p:val>
                                        </p:tav>
                                        <p:tav tm="100000">
                                          <p:val>
                                            <p:strVal val="#ppt_x"/>
                                          </p:val>
                                        </p:tav>
                                      </p:tavLst>
                                    </p:anim>
                                    <p:anim calcmode="lin" valueType="num">
                                      <p:cBhvr additive="base">
                                        <p:cTn id="20" dur="250" fill="hold"/>
                                        <p:tgtEl>
                                          <p:spTgt spid="7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0"/>
                            </p:stCondLst>
                            <p:childTnLst>
                              <p:par>
                                <p:cTn id="26" presetID="2" presetClass="entr" presetSubtype="4" fill="hold" grpId="0" nodeType="afterEffect">
                                  <p:stCondLst>
                                    <p:cond delay="0"/>
                                  </p:stCondLst>
                                  <p:childTnLst>
                                    <p:set>
                                      <p:cBhvr>
                                        <p:cTn id="27" dur="1" fill="hold">
                                          <p:stCondLst>
                                            <p:cond delay="0"/>
                                          </p:stCondLst>
                                        </p:cTn>
                                        <p:tgtEl>
                                          <p:spTgt spid="771"/>
                                        </p:tgtEl>
                                        <p:attrNameLst>
                                          <p:attrName>style.visibility</p:attrName>
                                        </p:attrNameLst>
                                      </p:cBhvr>
                                      <p:to>
                                        <p:strVal val="visible"/>
                                      </p:to>
                                    </p:set>
                                    <p:anim calcmode="lin" valueType="num">
                                      <p:cBhvr additive="base">
                                        <p:cTn id="28" dur="250" fill="hold"/>
                                        <p:tgtEl>
                                          <p:spTgt spid="771"/>
                                        </p:tgtEl>
                                        <p:attrNameLst>
                                          <p:attrName>ppt_x</p:attrName>
                                        </p:attrNameLst>
                                      </p:cBhvr>
                                      <p:tavLst>
                                        <p:tav tm="0">
                                          <p:val>
                                            <p:strVal val="#ppt_x"/>
                                          </p:val>
                                        </p:tav>
                                        <p:tav tm="100000">
                                          <p:val>
                                            <p:strVal val="#ppt_x"/>
                                          </p:val>
                                        </p:tav>
                                      </p:tavLst>
                                    </p:anim>
                                    <p:anim calcmode="lin" valueType="num">
                                      <p:cBhvr additive="base">
                                        <p:cTn id="29" dur="250" fill="hold"/>
                                        <p:tgtEl>
                                          <p:spTgt spid="7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68" grpId="0" animBg="1"/>
      <p:bldP spid="77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3">
          <a:extLst>
            <a:ext uri="{FF2B5EF4-FFF2-40B4-BE49-F238E27FC236}">
              <a16:creationId xmlns:a16="http://schemas.microsoft.com/office/drawing/2014/main" id="{7A78DA46-D2E2-D647-D6FD-1E450CB319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ADFD3-23E8-EB29-736F-11C5959250EB}"/>
              </a:ext>
            </a:extLst>
          </p:cNvPr>
          <p:cNvSpPr>
            <a:spLocks noGrp="1"/>
          </p:cNvSpPr>
          <p:nvPr>
            <p:ph type="title"/>
          </p:nvPr>
        </p:nvSpPr>
        <p:spPr/>
        <p:txBody>
          <a:bodyPr/>
          <a:lstStyle/>
          <a:p>
            <a:r>
              <a:rPr lang="en-US" sz="4000" dirty="0"/>
              <a:t>System Architecture</a:t>
            </a:r>
          </a:p>
        </p:txBody>
      </p:sp>
      <p:sp>
        <p:nvSpPr>
          <p:cNvPr id="7" name="Rectangle 6">
            <a:extLst>
              <a:ext uri="{FF2B5EF4-FFF2-40B4-BE49-F238E27FC236}">
                <a16:creationId xmlns:a16="http://schemas.microsoft.com/office/drawing/2014/main" id="{2D3E52C5-247A-2022-A3D6-6A26B2D705C3}"/>
              </a:ext>
            </a:extLst>
          </p:cNvPr>
          <p:cNvSpPr>
            <a:spLocks/>
          </p:cNvSpPr>
          <p:nvPr/>
        </p:nvSpPr>
        <p:spPr>
          <a:xfrm>
            <a:off x="289211" y="1702517"/>
            <a:ext cx="11381184" cy="4810760"/>
          </a:xfrm>
          <a:prstGeom prst="rect">
            <a:avLst/>
          </a:prstGeom>
          <a:solidFill>
            <a:srgbClr val="ED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Security camera outline">
            <a:extLst>
              <a:ext uri="{FF2B5EF4-FFF2-40B4-BE49-F238E27FC236}">
                <a16:creationId xmlns:a16="http://schemas.microsoft.com/office/drawing/2014/main" id="{06A92835-BCDE-7EE7-4F3A-2E4180FCA4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517" y="1781548"/>
            <a:ext cx="1496434" cy="1496434"/>
          </a:xfrm>
          <a:prstGeom prst="rect">
            <a:avLst/>
          </a:prstGeom>
        </p:spPr>
      </p:pic>
      <p:grpSp>
        <p:nvGrpSpPr>
          <p:cNvPr id="19" name="Group 18">
            <a:extLst>
              <a:ext uri="{FF2B5EF4-FFF2-40B4-BE49-F238E27FC236}">
                <a16:creationId xmlns:a16="http://schemas.microsoft.com/office/drawing/2014/main" id="{D4AB9580-3B26-5192-598E-1196A2D172A2}"/>
              </a:ext>
            </a:extLst>
          </p:cNvPr>
          <p:cNvGrpSpPr/>
          <p:nvPr/>
        </p:nvGrpSpPr>
        <p:grpSpPr>
          <a:xfrm>
            <a:off x="2620736" y="2955833"/>
            <a:ext cx="2286159" cy="2199650"/>
            <a:chOff x="2733040" y="2895600"/>
            <a:chExt cx="2113280" cy="1635760"/>
          </a:xfrm>
        </p:grpSpPr>
        <p:cxnSp>
          <p:nvCxnSpPr>
            <p:cNvPr id="10" name="Straight Connector 9">
              <a:extLst>
                <a:ext uri="{FF2B5EF4-FFF2-40B4-BE49-F238E27FC236}">
                  <a16:creationId xmlns:a16="http://schemas.microsoft.com/office/drawing/2014/main" id="{8644E3D7-7B8C-39DD-4499-E944C38BE7CE}"/>
                </a:ext>
              </a:extLst>
            </p:cNvPr>
            <p:cNvCxnSpPr>
              <a:cxnSpLocks/>
            </p:cNvCxnSpPr>
            <p:nvPr/>
          </p:nvCxnSpPr>
          <p:spPr>
            <a:xfrm>
              <a:off x="2733040" y="2895600"/>
              <a:ext cx="2113280"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3F9CBC0C-A083-3944-E1B8-DD1FC01B1E88}"/>
                </a:ext>
              </a:extLst>
            </p:cNvPr>
            <p:cNvCxnSpPr/>
            <p:nvPr/>
          </p:nvCxnSpPr>
          <p:spPr>
            <a:xfrm>
              <a:off x="2733040" y="2895600"/>
              <a:ext cx="0" cy="163576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DC849BC1-40DC-E468-05B3-E464E0FCC127}"/>
                </a:ext>
              </a:extLst>
            </p:cNvPr>
            <p:cNvCxnSpPr/>
            <p:nvPr/>
          </p:nvCxnSpPr>
          <p:spPr>
            <a:xfrm>
              <a:off x="2733040" y="4531360"/>
              <a:ext cx="2113280"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785B4E54-ACA1-DEB1-D1B2-5DF40A8982AC}"/>
                </a:ext>
              </a:extLst>
            </p:cNvPr>
            <p:cNvCxnSpPr/>
            <p:nvPr/>
          </p:nvCxnSpPr>
          <p:spPr>
            <a:xfrm flipV="1">
              <a:off x="4846320" y="2895600"/>
              <a:ext cx="0" cy="163576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0" name="Rectangle: Rounded Corners 19">
            <a:extLst>
              <a:ext uri="{FF2B5EF4-FFF2-40B4-BE49-F238E27FC236}">
                <a16:creationId xmlns:a16="http://schemas.microsoft.com/office/drawing/2014/main" id="{B2C1F8D8-449C-C311-233F-35C1131FBE7C}"/>
              </a:ext>
            </a:extLst>
          </p:cNvPr>
          <p:cNvSpPr/>
          <p:nvPr/>
        </p:nvSpPr>
        <p:spPr>
          <a:xfrm>
            <a:off x="2898252" y="3631614"/>
            <a:ext cx="1737360" cy="538470"/>
          </a:xfrm>
          <a:prstGeom prst="roundRect">
            <a:avLst/>
          </a:prstGeom>
          <a:solidFill>
            <a:srgbClr val="3F4A5A"/>
          </a:solidFill>
          <a:ln>
            <a:solidFill>
              <a:srgbClr val="3F4B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ngsana New" panose="02020603050405020304" pitchFamily="18" charset="-34"/>
                <a:cs typeface="Angsana New" panose="02020603050405020304" pitchFamily="18" charset="-34"/>
              </a:rPr>
              <a:t>YOLO11N</a:t>
            </a:r>
          </a:p>
        </p:txBody>
      </p:sp>
      <p:sp>
        <p:nvSpPr>
          <p:cNvPr id="21" name="Rectangle: Rounded Corners 20">
            <a:extLst>
              <a:ext uri="{FF2B5EF4-FFF2-40B4-BE49-F238E27FC236}">
                <a16:creationId xmlns:a16="http://schemas.microsoft.com/office/drawing/2014/main" id="{18B47483-4679-6DDF-005A-2AAEB151DC12}"/>
              </a:ext>
            </a:extLst>
          </p:cNvPr>
          <p:cNvSpPr/>
          <p:nvPr/>
        </p:nvSpPr>
        <p:spPr>
          <a:xfrm>
            <a:off x="2915665" y="4274390"/>
            <a:ext cx="1737360" cy="538470"/>
          </a:xfrm>
          <a:prstGeom prst="roundRect">
            <a:avLst/>
          </a:prstGeom>
          <a:solidFill>
            <a:srgbClr val="6B7E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ngsana New" panose="02020603050405020304" pitchFamily="18" charset="-34"/>
                <a:cs typeface="Angsana New" panose="02020603050405020304" pitchFamily="18" charset="-34"/>
              </a:rPr>
              <a:t>FACE Net</a:t>
            </a:r>
          </a:p>
        </p:txBody>
      </p:sp>
      <p:pic>
        <p:nvPicPr>
          <p:cNvPr id="25" name="Graphic 24" descr="Database with solid fill">
            <a:extLst>
              <a:ext uri="{FF2B5EF4-FFF2-40B4-BE49-F238E27FC236}">
                <a16:creationId xmlns:a16="http://schemas.microsoft.com/office/drawing/2014/main" id="{A908599E-292A-D7C5-86D1-D8E2B1A994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96701" y="4074819"/>
            <a:ext cx="1551356" cy="1273528"/>
          </a:xfrm>
          <a:prstGeom prst="rect">
            <a:avLst/>
          </a:prstGeom>
        </p:spPr>
      </p:pic>
      <p:sp>
        <p:nvSpPr>
          <p:cNvPr id="26" name="Rectangle: Rounded Corners 25">
            <a:extLst>
              <a:ext uri="{FF2B5EF4-FFF2-40B4-BE49-F238E27FC236}">
                <a16:creationId xmlns:a16="http://schemas.microsoft.com/office/drawing/2014/main" id="{7CB72269-FA55-DD40-FE0C-580D9BD9D302}"/>
              </a:ext>
            </a:extLst>
          </p:cNvPr>
          <p:cNvSpPr/>
          <p:nvPr/>
        </p:nvSpPr>
        <p:spPr>
          <a:xfrm>
            <a:off x="9154311" y="1781548"/>
            <a:ext cx="2144765" cy="17235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3CF9C9F2-F5F8-BCF2-FA99-0D26AC853A0A}"/>
              </a:ext>
            </a:extLst>
          </p:cNvPr>
          <p:cNvGrpSpPr/>
          <p:nvPr/>
        </p:nvGrpSpPr>
        <p:grpSpPr>
          <a:xfrm>
            <a:off x="9316996" y="1865984"/>
            <a:ext cx="1982080" cy="1537659"/>
            <a:chOff x="-3072048" y="2252924"/>
            <a:chExt cx="1861912" cy="1420501"/>
          </a:xfrm>
        </p:grpSpPr>
        <p:grpSp>
          <p:nvGrpSpPr>
            <p:cNvPr id="31" name="Graphic 27" descr="Open laptop device">
              <a:extLst>
                <a:ext uri="{FF2B5EF4-FFF2-40B4-BE49-F238E27FC236}">
                  <a16:creationId xmlns:a16="http://schemas.microsoft.com/office/drawing/2014/main" id="{9BD71249-207E-DD44-E711-CDB384052318}"/>
                </a:ext>
              </a:extLst>
            </p:cNvPr>
            <p:cNvGrpSpPr/>
            <p:nvPr/>
          </p:nvGrpSpPr>
          <p:grpSpPr>
            <a:xfrm>
              <a:off x="-3056012" y="2252924"/>
              <a:ext cx="1845876" cy="1292079"/>
              <a:chOff x="-3285859" y="2095237"/>
              <a:chExt cx="1845876" cy="1292079"/>
            </a:xfrm>
          </p:grpSpPr>
          <p:sp>
            <p:nvSpPr>
              <p:cNvPr id="32" name="Freeform: Shape 31">
                <a:extLst>
                  <a:ext uri="{FF2B5EF4-FFF2-40B4-BE49-F238E27FC236}">
                    <a16:creationId xmlns:a16="http://schemas.microsoft.com/office/drawing/2014/main" id="{E497A1F3-662E-03D0-D2FE-8A36D2565302}"/>
                  </a:ext>
                </a:extLst>
              </p:cNvPr>
              <p:cNvSpPr/>
              <p:nvPr/>
            </p:nvSpPr>
            <p:spPr>
              <a:xfrm>
                <a:off x="-2722112" y="3181787"/>
                <a:ext cx="617701" cy="96422"/>
              </a:xfrm>
              <a:custGeom>
                <a:avLst/>
                <a:gdLst>
                  <a:gd name="connsiteX0" fmla="*/ 617088 w 617701"/>
                  <a:gd name="connsiteY0" fmla="*/ 76958 h 96422"/>
                  <a:gd name="connsiteX1" fmla="*/ 575494 w 617701"/>
                  <a:gd name="connsiteY1" fmla="*/ 5566 h 96422"/>
                  <a:gd name="connsiteX2" fmla="*/ 45330 w 617701"/>
                  <a:gd name="connsiteY2" fmla="*/ 3083 h 96422"/>
                  <a:gd name="connsiteX3" fmla="*/ 21119 w 617701"/>
                  <a:gd name="connsiteY3" fmla="*/ 38468 h 96422"/>
                  <a:gd name="connsiteX4" fmla="*/ 4978 w 617701"/>
                  <a:gd name="connsiteY4" fmla="*/ 96203 h 96422"/>
                  <a:gd name="connsiteX5" fmla="*/ 603430 w 617701"/>
                  <a:gd name="connsiteY5" fmla="*/ 93099 h 96422"/>
                  <a:gd name="connsiteX6" fmla="*/ 617088 w 617701"/>
                  <a:gd name="connsiteY6" fmla="*/ 76958 h 9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701" h="96422">
                    <a:moveTo>
                      <a:pt x="617088" y="76958"/>
                    </a:moveTo>
                    <a:cubicBezTo>
                      <a:pt x="609556" y="62162"/>
                      <a:pt x="592970" y="8856"/>
                      <a:pt x="575494" y="5566"/>
                    </a:cubicBezTo>
                    <a:cubicBezTo>
                      <a:pt x="410185" y="-1118"/>
                      <a:pt x="237137" y="-1573"/>
                      <a:pt x="45330" y="3083"/>
                    </a:cubicBezTo>
                    <a:cubicBezTo>
                      <a:pt x="32883" y="3962"/>
                      <a:pt x="26779" y="29953"/>
                      <a:pt x="21119" y="38468"/>
                    </a:cubicBezTo>
                    <a:cubicBezTo>
                      <a:pt x="16515" y="52943"/>
                      <a:pt x="-11101" y="96110"/>
                      <a:pt x="4978" y="96203"/>
                    </a:cubicBezTo>
                    <a:cubicBezTo>
                      <a:pt x="209222" y="97444"/>
                      <a:pt x="413196" y="93006"/>
                      <a:pt x="603430" y="93099"/>
                    </a:cubicBezTo>
                    <a:cubicBezTo>
                      <a:pt x="611211" y="93109"/>
                      <a:pt x="620140" y="84159"/>
                      <a:pt x="617088" y="76958"/>
                    </a:cubicBezTo>
                    <a:close/>
                  </a:path>
                </a:pathLst>
              </a:custGeom>
              <a:solidFill>
                <a:srgbClr val="FFFFFF"/>
              </a:solidFill>
              <a:ln w="1033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2382522-2CFB-32AF-1D2B-F13F4FF3FDDC}"/>
                  </a:ext>
                </a:extLst>
              </p:cNvPr>
              <p:cNvSpPr/>
              <p:nvPr/>
            </p:nvSpPr>
            <p:spPr>
              <a:xfrm>
                <a:off x="-3277370" y="2107565"/>
                <a:ext cx="1829156" cy="1273251"/>
              </a:xfrm>
              <a:custGeom>
                <a:avLst/>
                <a:gdLst>
                  <a:gd name="connsiteX0" fmla="*/ 1824591 w 1829156"/>
                  <a:gd name="connsiteY0" fmla="*/ 1187631 h 1273251"/>
                  <a:gd name="connsiteX1" fmla="*/ 1677151 w 1829156"/>
                  <a:gd name="connsiteY1" fmla="*/ 1000097 h 1273251"/>
                  <a:gd name="connsiteX2" fmla="*/ 1617233 w 1829156"/>
                  <a:gd name="connsiteY2" fmla="*/ 906749 h 1273251"/>
                  <a:gd name="connsiteX3" fmla="*/ 1625697 w 1829156"/>
                  <a:gd name="connsiteY3" fmla="*/ 150831 h 1273251"/>
                  <a:gd name="connsiteX4" fmla="*/ 1587300 w 1829156"/>
                  <a:gd name="connsiteY4" fmla="*/ 214 h 1273251"/>
                  <a:gd name="connsiteX5" fmla="*/ 319055 w 1829156"/>
                  <a:gd name="connsiteY5" fmla="*/ 2335 h 1273251"/>
                  <a:gd name="connsiteX6" fmla="*/ 228346 w 1829156"/>
                  <a:gd name="connsiteY6" fmla="*/ 123981 h 1273251"/>
                  <a:gd name="connsiteX7" fmla="*/ 230229 w 1829156"/>
                  <a:gd name="connsiteY7" fmla="*/ 893909 h 1273251"/>
                  <a:gd name="connsiteX8" fmla="*/ 236706 w 1829156"/>
                  <a:gd name="connsiteY8" fmla="*/ 916837 h 1273251"/>
                  <a:gd name="connsiteX9" fmla="*/ 4847 w 1829156"/>
                  <a:gd name="connsiteY9" fmla="*/ 1232898 h 1273251"/>
                  <a:gd name="connsiteX10" fmla="*/ 148211 w 1829156"/>
                  <a:gd name="connsiteY10" fmla="*/ 1272970 h 1273251"/>
                  <a:gd name="connsiteX11" fmla="*/ 1739200 w 1829156"/>
                  <a:gd name="connsiteY11" fmla="*/ 1270022 h 1273251"/>
                  <a:gd name="connsiteX12" fmla="*/ 1825326 w 1829156"/>
                  <a:gd name="connsiteY12" fmla="*/ 1216239 h 1273251"/>
                  <a:gd name="connsiteX13" fmla="*/ 1824591 w 1829156"/>
                  <a:gd name="connsiteY13" fmla="*/ 1187631 h 1273251"/>
                  <a:gd name="connsiteX14" fmla="*/ 285842 w 1829156"/>
                  <a:gd name="connsiteY14" fmla="*/ 739795 h 1273251"/>
                  <a:gd name="connsiteX15" fmla="*/ 289153 w 1829156"/>
                  <a:gd name="connsiteY15" fmla="*/ 81746 h 1273251"/>
                  <a:gd name="connsiteX16" fmla="*/ 293892 w 1829156"/>
                  <a:gd name="connsiteY16" fmla="*/ 70137 h 1273251"/>
                  <a:gd name="connsiteX17" fmla="*/ 1193040 w 1829156"/>
                  <a:gd name="connsiteY17" fmla="*/ 72641 h 1273251"/>
                  <a:gd name="connsiteX18" fmla="*/ 1565521 w 1829156"/>
                  <a:gd name="connsiteY18" fmla="*/ 76779 h 1273251"/>
                  <a:gd name="connsiteX19" fmla="*/ 1566348 w 1829156"/>
                  <a:gd name="connsiteY19" fmla="*/ 557694 h 1273251"/>
                  <a:gd name="connsiteX20" fmla="*/ 1564796 w 1829156"/>
                  <a:gd name="connsiteY20" fmla="*/ 811322 h 1273251"/>
                  <a:gd name="connsiteX21" fmla="*/ 1560554 w 1829156"/>
                  <a:gd name="connsiteY21" fmla="*/ 820913 h 1273251"/>
                  <a:gd name="connsiteX22" fmla="*/ 285015 w 1829156"/>
                  <a:gd name="connsiteY22" fmla="*/ 819258 h 1273251"/>
                  <a:gd name="connsiteX23" fmla="*/ 285842 w 1829156"/>
                  <a:gd name="connsiteY23" fmla="*/ 739795 h 1273251"/>
                  <a:gd name="connsiteX24" fmla="*/ 1185094 w 1829156"/>
                  <a:gd name="connsiteY24" fmla="*/ 1172432 h 1273251"/>
                  <a:gd name="connsiteX25" fmla="*/ 550511 w 1829156"/>
                  <a:gd name="connsiteY25" fmla="*/ 1177253 h 1273251"/>
                  <a:gd name="connsiteX26" fmla="*/ 595984 w 1829156"/>
                  <a:gd name="connsiteY26" fmla="*/ 1073952 h 1273251"/>
                  <a:gd name="connsiteX27" fmla="*/ 1145652 w 1829156"/>
                  <a:gd name="connsiteY27" fmla="*/ 1082985 h 1273251"/>
                  <a:gd name="connsiteX28" fmla="*/ 1171581 w 1829156"/>
                  <a:gd name="connsiteY28" fmla="*/ 1132017 h 1273251"/>
                  <a:gd name="connsiteX29" fmla="*/ 1185094 w 1829156"/>
                  <a:gd name="connsiteY29" fmla="*/ 1172432 h 127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29156" h="1273251">
                    <a:moveTo>
                      <a:pt x="1824591" y="1187631"/>
                    </a:moveTo>
                    <a:cubicBezTo>
                      <a:pt x="1782573" y="1120512"/>
                      <a:pt x="1735330" y="1053993"/>
                      <a:pt x="1677151" y="1000097"/>
                    </a:cubicBezTo>
                    <a:cubicBezTo>
                      <a:pt x="1650001" y="972306"/>
                      <a:pt x="1616395" y="949254"/>
                      <a:pt x="1617233" y="906749"/>
                    </a:cubicBezTo>
                    <a:cubicBezTo>
                      <a:pt x="1626680" y="651466"/>
                      <a:pt x="1625180" y="409984"/>
                      <a:pt x="1625697" y="150831"/>
                    </a:cubicBezTo>
                    <a:cubicBezTo>
                      <a:pt x="1624890" y="112703"/>
                      <a:pt x="1629028" y="17917"/>
                      <a:pt x="1587300" y="214"/>
                    </a:cubicBezTo>
                    <a:cubicBezTo>
                      <a:pt x="1162052" y="-1379"/>
                      <a:pt x="752002" y="6588"/>
                      <a:pt x="319055" y="2335"/>
                    </a:cubicBezTo>
                    <a:cubicBezTo>
                      <a:pt x="236158" y="-9233"/>
                      <a:pt x="227177" y="58642"/>
                      <a:pt x="228346" y="123981"/>
                    </a:cubicBezTo>
                    <a:cubicBezTo>
                      <a:pt x="225801" y="381479"/>
                      <a:pt x="229836" y="647389"/>
                      <a:pt x="230229" y="893909"/>
                    </a:cubicBezTo>
                    <a:cubicBezTo>
                      <a:pt x="229898" y="901897"/>
                      <a:pt x="226877" y="913164"/>
                      <a:pt x="236706" y="916837"/>
                    </a:cubicBezTo>
                    <a:cubicBezTo>
                      <a:pt x="201579" y="966263"/>
                      <a:pt x="-36705" y="1185406"/>
                      <a:pt x="4847" y="1232898"/>
                    </a:cubicBezTo>
                    <a:cubicBezTo>
                      <a:pt x="60626" y="1276488"/>
                      <a:pt x="142924" y="1273612"/>
                      <a:pt x="148211" y="1272970"/>
                    </a:cubicBezTo>
                    <a:cubicBezTo>
                      <a:pt x="379273" y="1259375"/>
                      <a:pt x="1471821" y="1267425"/>
                      <a:pt x="1739200" y="1270022"/>
                    </a:cubicBezTo>
                    <a:cubicBezTo>
                      <a:pt x="1764798" y="1265779"/>
                      <a:pt x="1806847" y="1229752"/>
                      <a:pt x="1825326" y="1216239"/>
                    </a:cubicBezTo>
                    <a:cubicBezTo>
                      <a:pt x="1831906" y="1207496"/>
                      <a:pt x="1828895" y="1194470"/>
                      <a:pt x="1824591" y="1187631"/>
                    </a:cubicBezTo>
                    <a:close/>
                    <a:moveTo>
                      <a:pt x="285842" y="739795"/>
                    </a:moveTo>
                    <a:cubicBezTo>
                      <a:pt x="290395" y="515313"/>
                      <a:pt x="293292" y="364004"/>
                      <a:pt x="289153" y="81746"/>
                    </a:cubicBezTo>
                    <a:cubicBezTo>
                      <a:pt x="289091" y="77162"/>
                      <a:pt x="286763" y="70282"/>
                      <a:pt x="293892" y="70137"/>
                    </a:cubicBezTo>
                    <a:cubicBezTo>
                      <a:pt x="294358" y="75207"/>
                      <a:pt x="817910" y="73458"/>
                      <a:pt x="1193040" y="72641"/>
                    </a:cubicBezTo>
                    <a:cubicBezTo>
                      <a:pt x="1406523" y="72175"/>
                      <a:pt x="1571925" y="65595"/>
                      <a:pt x="1565521" y="76779"/>
                    </a:cubicBezTo>
                    <a:cubicBezTo>
                      <a:pt x="1569514" y="237360"/>
                      <a:pt x="1569194" y="379399"/>
                      <a:pt x="1566348" y="557694"/>
                    </a:cubicBezTo>
                    <a:cubicBezTo>
                      <a:pt x="1566659" y="644523"/>
                      <a:pt x="1560596" y="724689"/>
                      <a:pt x="1564796" y="811322"/>
                    </a:cubicBezTo>
                    <a:cubicBezTo>
                      <a:pt x="1566545" y="814943"/>
                      <a:pt x="1566307" y="820944"/>
                      <a:pt x="1560554" y="820913"/>
                    </a:cubicBezTo>
                    <a:cubicBezTo>
                      <a:pt x="1554770" y="817851"/>
                      <a:pt x="289071" y="824990"/>
                      <a:pt x="285015" y="819258"/>
                    </a:cubicBezTo>
                    <a:cubicBezTo>
                      <a:pt x="281414" y="793370"/>
                      <a:pt x="286153" y="766324"/>
                      <a:pt x="285842" y="739795"/>
                    </a:cubicBezTo>
                    <a:close/>
                    <a:moveTo>
                      <a:pt x="1185094" y="1172432"/>
                    </a:moveTo>
                    <a:cubicBezTo>
                      <a:pt x="974031" y="1179654"/>
                      <a:pt x="755923" y="1182271"/>
                      <a:pt x="550511" y="1177253"/>
                    </a:cubicBezTo>
                    <a:cubicBezTo>
                      <a:pt x="545161" y="1171273"/>
                      <a:pt x="588090" y="1072928"/>
                      <a:pt x="595984" y="1073952"/>
                    </a:cubicBezTo>
                    <a:cubicBezTo>
                      <a:pt x="778996" y="1074914"/>
                      <a:pt x="976660" y="1058556"/>
                      <a:pt x="1145652" y="1082985"/>
                    </a:cubicBezTo>
                    <a:cubicBezTo>
                      <a:pt x="1153133" y="1098908"/>
                      <a:pt x="1165901" y="1114004"/>
                      <a:pt x="1171581" y="1132017"/>
                    </a:cubicBezTo>
                    <a:cubicBezTo>
                      <a:pt x="1173454" y="1143533"/>
                      <a:pt x="1194043" y="1163730"/>
                      <a:pt x="1185094" y="1172432"/>
                    </a:cubicBezTo>
                    <a:close/>
                  </a:path>
                </a:pathLst>
              </a:custGeom>
              <a:solidFill>
                <a:srgbClr val="FFFFFF"/>
              </a:solidFill>
              <a:ln w="1033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7C389ED-E56C-CC0C-B9ED-34A934968150}"/>
                  </a:ext>
                </a:extLst>
              </p:cNvPr>
              <p:cNvSpPr/>
              <p:nvPr/>
            </p:nvSpPr>
            <p:spPr>
              <a:xfrm>
                <a:off x="-2991295" y="2176338"/>
                <a:ext cx="1282661" cy="755074"/>
              </a:xfrm>
              <a:custGeom>
                <a:avLst/>
                <a:gdLst>
                  <a:gd name="connsiteX0" fmla="*/ 1281101 w 1282661"/>
                  <a:gd name="connsiteY0" fmla="*/ 32011 h 755074"/>
                  <a:gd name="connsiteX1" fmla="*/ 1271996 w 1282661"/>
                  <a:gd name="connsiteY1" fmla="*/ 3868 h 755074"/>
                  <a:gd name="connsiteX2" fmla="*/ 8045 w 1282661"/>
                  <a:gd name="connsiteY2" fmla="*/ 4696 h 755074"/>
                  <a:gd name="connsiteX3" fmla="*/ 3420 w 1282661"/>
                  <a:gd name="connsiteY3" fmla="*/ 55385 h 755074"/>
                  <a:gd name="connsiteX4" fmla="*/ 4734 w 1282661"/>
                  <a:gd name="connsiteY4" fmla="*/ 129684 h 755074"/>
                  <a:gd name="connsiteX5" fmla="*/ 2251 w 1282661"/>
                  <a:gd name="connsiteY5" fmla="*/ 751313 h 755074"/>
                  <a:gd name="connsiteX6" fmla="*/ 1266202 w 1282661"/>
                  <a:gd name="connsiteY6" fmla="*/ 751313 h 755074"/>
                  <a:gd name="connsiteX7" fmla="*/ 1279446 w 1282661"/>
                  <a:gd name="connsiteY7" fmla="*/ 735731 h 755074"/>
                  <a:gd name="connsiteX8" fmla="*/ 1281101 w 1282661"/>
                  <a:gd name="connsiteY8" fmla="*/ 32011 h 75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2661" h="755074">
                    <a:moveTo>
                      <a:pt x="1281101" y="32011"/>
                    </a:moveTo>
                    <a:cubicBezTo>
                      <a:pt x="1282415" y="21892"/>
                      <a:pt x="1286564" y="4355"/>
                      <a:pt x="1271996" y="3868"/>
                    </a:cubicBezTo>
                    <a:cubicBezTo>
                      <a:pt x="1263088" y="7955"/>
                      <a:pt x="13766" y="-7296"/>
                      <a:pt x="8045" y="4696"/>
                    </a:cubicBezTo>
                    <a:cubicBezTo>
                      <a:pt x="1019" y="17805"/>
                      <a:pt x="4030" y="39865"/>
                      <a:pt x="3420" y="55385"/>
                    </a:cubicBezTo>
                    <a:cubicBezTo>
                      <a:pt x="5955" y="79617"/>
                      <a:pt x="4579" y="105142"/>
                      <a:pt x="4734" y="129684"/>
                    </a:cubicBezTo>
                    <a:cubicBezTo>
                      <a:pt x="10042" y="317166"/>
                      <a:pt x="-5603" y="553847"/>
                      <a:pt x="2251" y="751313"/>
                    </a:cubicBezTo>
                    <a:cubicBezTo>
                      <a:pt x="6855" y="761287"/>
                      <a:pt x="1258742" y="747878"/>
                      <a:pt x="1266202" y="751313"/>
                    </a:cubicBezTo>
                    <a:cubicBezTo>
                      <a:pt x="1272606" y="751303"/>
                      <a:pt x="1279435" y="742146"/>
                      <a:pt x="1279446" y="735731"/>
                    </a:cubicBezTo>
                    <a:cubicBezTo>
                      <a:pt x="1282394" y="500768"/>
                      <a:pt x="1278804" y="266002"/>
                      <a:pt x="1281101" y="32011"/>
                    </a:cubicBezTo>
                    <a:close/>
                  </a:path>
                </a:pathLst>
              </a:custGeom>
              <a:solidFill>
                <a:srgbClr val="FFFFFF"/>
              </a:solidFill>
              <a:ln w="10336" cap="flat">
                <a:noFill/>
                <a:prstDash val="solid"/>
                <a:miter/>
              </a:ln>
            </p:spPr>
            <p:txBody>
              <a:bodyPr rtlCol="0" anchor="ctr"/>
              <a:lstStyle/>
              <a:p>
                <a:endParaRPr lang="en-US"/>
              </a:p>
            </p:txBody>
          </p:sp>
          <p:grpSp>
            <p:nvGrpSpPr>
              <p:cNvPr id="35" name="Graphic 27" descr="Open laptop device">
                <a:extLst>
                  <a:ext uri="{FF2B5EF4-FFF2-40B4-BE49-F238E27FC236}">
                    <a16:creationId xmlns:a16="http://schemas.microsoft.com/office/drawing/2014/main" id="{B696F480-2A53-7754-8409-15576444458F}"/>
                  </a:ext>
                </a:extLst>
              </p:cNvPr>
              <p:cNvGrpSpPr/>
              <p:nvPr/>
            </p:nvGrpSpPr>
            <p:grpSpPr>
              <a:xfrm>
                <a:off x="-3285859" y="2095237"/>
                <a:ext cx="1845876" cy="1292079"/>
                <a:chOff x="-3285859" y="2095237"/>
                <a:chExt cx="1845876" cy="1292079"/>
              </a:xfrm>
              <a:solidFill>
                <a:srgbClr val="000000"/>
              </a:solidFill>
            </p:grpSpPr>
            <p:sp>
              <p:nvSpPr>
                <p:cNvPr id="36" name="Freeform: Shape 35">
                  <a:extLst>
                    <a:ext uri="{FF2B5EF4-FFF2-40B4-BE49-F238E27FC236}">
                      <a16:creationId xmlns:a16="http://schemas.microsoft.com/office/drawing/2014/main" id="{258C999B-2F3B-3301-10C7-DDC5F1684EFC}"/>
                    </a:ext>
                  </a:extLst>
                </p:cNvPr>
                <p:cNvSpPr/>
                <p:nvPr/>
              </p:nvSpPr>
              <p:spPr>
                <a:xfrm>
                  <a:off x="-3285859" y="2095237"/>
                  <a:ext cx="1845876" cy="1292079"/>
                </a:xfrm>
                <a:custGeom>
                  <a:avLst/>
                  <a:gdLst>
                    <a:gd name="connsiteX0" fmla="*/ 1842495 w 1845876"/>
                    <a:gd name="connsiteY0" fmla="*/ 1188133 h 1292079"/>
                    <a:gd name="connsiteX1" fmla="*/ 1800239 w 1845876"/>
                    <a:gd name="connsiteY1" fmla="*/ 1126394 h 1292079"/>
                    <a:gd name="connsiteX2" fmla="*/ 1742267 w 1845876"/>
                    <a:gd name="connsiteY2" fmla="*/ 1053264 h 1292079"/>
                    <a:gd name="connsiteX3" fmla="*/ 1631733 w 1845876"/>
                    <a:gd name="connsiteY3" fmla="*/ 939750 h 1292079"/>
                    <a:gd name="connsiteX4" fmla="*/ 1641490 w 1845876"/>
                    <a:gd name="connsiteY4" fmla="*/ 449462 h 1292079"/>
                    <a:gd name="connsiteX5" fmla="*/ 1641542 w 1845876"/>
                    <a:gd name="connsiteY5" fmla="*/ 131653 h 1292079"/>
                    <a:gd name="connsiteX6" fmla="*/ 1629364 w 1845876"/>
                    <a:gd name="connsiteY6" fmla="*/ 46159 h 1292079"/>
                    <a:gd name="connsiteX7" fmla="*/ 1525876 w 1845876"/>
                    <a:gd name="connsiteY7" fmla="*/ 902 h 1292079"/>
                    <a:gd name="connsiteX8" fmla="*/ 1029039 w 1845876"/>
                    <a:gd name="connsiteY8" fmla="*/ 2909 h 1292079"/>
                    <a:gd name="connsiteX9" fmla="*/ 365754 w 1845876"/>
                    <a:gd name="connsiteY9" fmla="*/ 4285 h 1292079"/>
                    <a:gd name="connsiteX10" fmla="*/ 258966 w 1845876"/>
                    <a:gd name="connsiteY10" fmla="*/ 17767 h 1292079"/>
                    <a:gd name="connsiteX11" fmla="*/ 221469 w 1845876"/>
                    <a:gd name="connsiteY11" fmla="*/ 178172 h 1292079"/>
                    <a:gd name="connsiteX12" fmla="*/ 221200 w 1845876"/>
                    <a:gd name="connsiteY12" fmla="*/ 335276 h 1292079"/>
                    <a:gd name="connsiteX13" fmla="*/ 224170 w 1845876"/>
                    <a:gd name="connsiteY13" fmla="*/ 758518 h 1292079"/>
                    <a:gd name="connsiteX14" fmla="*/ 232892 w 1845876"/>
                    <a:gd name="connsiteY14" fmla="*/ 929942 h 1292079"/>
                    <a:gd name="connsiteX15" fmla="*/ 236431 w 1845876"/>
                    <a:gd name="connsiteY15" fmla="*/ 943465 h 1292079"/>
                    <a:gd name="connsiteX16" fmla="*/ 32208 w 1845876"/>
                    <a:gd name="connsiteY16" fmla="*/ 1160631 h 1292079"/>
                    <a:gd name="connsiteX17" fmla="*/ 340 w 1845876"/>
                    <a:gd name="connsiteY17" fmla="*/ 1224025 h 1292079"/>
                    <a:gd name="connsiteX18" fmla="*/ 144314 w 1845876"/>
                    <a:gd name="connsiteY18" fmla="*/ 1286292 h 1292079"/>
                    <a:gd name="connsiteX19" fmla="*/ 1570181 w 1845876"/>
                    <a:gd name="connsiteY19" fmla="*/ 1291144 h 1292079"/>
                    <a:gd name="connsiteX20" fmla="*/ 1745309 w 1845876"/>
                    <a:gd name="connsiteY20" fmla="*/ 1287885 h 1292079"/>
                    <a:gd name="connsiteX21" fmla="*/ 1823985 w 1845876"/>
                    <a:gd name="connsiteY21" fmla="*/ 1244026 h 1292079"/>
                    <a:gd name="connsiteX22" fmla="*/ 1842495 w 1845876"/>
                    <a:gd name="connsiteY22" fmla="*/ 1188133 h 1292079"/>
                    <a:gd name="connsiteX23" fmla="*/ 242308 w 1845876"/>
                    <a:gd name="connsiteY23" fmla="*/ 249636 h 1292079"/>
                    <a:gd name="connsiteX24" fmla="*/ 242959 w 1845876"/>
                    <a:gd name="connsiteY24" fmla="*/ 140634 h 1292079"/>
                    <a:gd name="connsiteX25" fmla="*/ 275376 w 1845876"/>
                    <a:gd name="connsiteY25" fmla="*/ 32056 h 1292079"/>
                    <a:gd name="connsiteX26" fmla="*/ 341501 w 1845876"/>
                    <a:gd name="connsiteY26" fmla="*/ 25320 h 1292079"/>
                    <a:gd name="connsiteX27" fmla="*/ 727546 w 1845876"/>
                    <a:gd name="connsiteY27" fmla="*/ 25248 h 1292079"/>
                    <a:gd name="connsiteX28" fmla="*/ 1584718 w 1845876"/>
                    <a:gd name="connsiteY28" fmla="*/ 21585 h 1292079"/>
                    <a:gd name="connsiteX29" fmla="*/ 1621179 w 1845876"/>
                    <a:gd name="connsiteY29" fmla="*/ 184318 h 1292079"/>
                    <a:gd name="connsiteX30" fmla="*/ 1612405 w 1845876"/>
                    <a:gd name="connsiteY30" fmla="*/ 923040 h 1292079"/>
                    <a:gd name="connsiteX31" fmla="*/ 1610336 w 1845876"/>
                    <a:gd name="connsiteY31" fmla="*/ 924085 h 1292079"/>
                    <a:gd name="connsiteX32" fmla="*/ 245577 w 1845876"/>
                    <a:gd name="connsiteY32" fmla="*/ 924085 h 1292079"/>
                    <a:gd name="connsiteX33" fmla="*/ 245432 w 1845876"/>
                    <a:gd name="connsiteY33" fmla="*/ 912238 h 1292079"/>
                    <a:gd name="connsiteX34" fmla="*/ 242308 w 1845876"/>
                    <a:gd name="connsiteY34" fmla="*/ 249636 h 1292079"/>
                    <a:gd name="connsiteX35" fmla="*/ 46093 w 1845876"/>
                    <a:gd name="connsiteY35" fmla="*/ 1176482 h 1292079"/>
                    <a:gd name="connsiteX36" fmla="*/ 83579 w 1845876"/>
                    <a:gd name="connsiteY36" fmla="*/ 1128691 h 1292079"/>
                    <a:gd name="connsiteX37" fmla="*/ 244304 w 1845876"/>
                    <a:gd name="connsiteY37" fmla="*/ 945027 h 1292079"/>
                    <a:gd name="connsiteX38" fmla="*/ 1614671 w 1845876"/>
                    <a:gd name="connsiteY38" fmla="*/ 945027 h 1292079"/>
                    <a:gd name="connsiteX39" fmla="*/ 1705660 w 1845876"/>
                    <a:gd name="connsiteY39" fmla="*/ 1046456 h 1292079"/>
                    <a:gd name="connsiteX40" fmla="*/ 1759339 w 1845876"/>
                    <a:gd name="connsiteY40" fmla="*/ 1112405 h 1292079"/>
                    <a:gd name="connsiteX41" fmla="*/ 1805413 w 1845876"/>
                    <a:gd name="connsiteY41" fmla="*/ 1175789 h 1292079"/>
                    <a:gd name="connsiteX42" fmla="*/ 1822743 w 1845876"/>
                    <a:gd name="connsiteY42" fmla="*/ 1216928 h 1292079"/>
                    <a:gd name="connsiteX43" fmla="*/ 1812935 w 1845876"/>
                    <a:gd name="connsiteY43" fmla="*/ 1229064 h 1292079"/>
                    <a:gd name="connsiteX44" fmla="*/ 1637972 w 1845876"/>
                    <a:gd name="connsiteY44" fmla="*/ 1225153 h 1292079"/>
                    <a:gd name="connsiteX45" fmla="*/ 18881 w 1845876"/>
                    <a:gd name="connsiteY45" fmla="*/ 1231113 h 1292079"/>
                    <a:gd name="connsiteX46" fmla="*/ 16708 w 1845876"/>
                    <a:gd name="connsiteY46" fmla="*/ 1227905 h 1292079"/>
                    <a:gd name="connsiteX47" fmla="*/ 28266 w 1845876"/>
                    <a:gd name="connsiteY47" fmla="*/ 1203539 h 1292079"/>
                    <a:gd name="connsiteX48" fmla="*/ 46093 w 1845876"/>
                    <a:gd name="connsiteY48" fmla="*/ 1176482 h 1292079"/>
                    <a:gd name="connsiteX49" fmla="*/ 1764812 w 1845876"/>
                    <a:gd name="connsiteY49" fmla="*/ 1262929 h 1292079"/>
                    <a:gd name="connsiteX50" fmla="*/ 1742867 w 1845876"/>
                    <a:gd name="connsiteY50" fmla="*/ 1273079 h 1292079"/>
                    <a:gd name="connsiteX51" fmla="*/ 1589519 w 1845876"/>
                    <a:gd name="connsiteY51" fmla="*/ 1270182 h 1292079"/>
                    <a:gd name="connsiteX52" fmla="*/ 153254 w 1845876"/>
                    <a:gd name="connsiteY52" fmla="*/ 1274497 h 1292079"/>
                    <a:gd name="connsiteX53" fmla="*/ 145566 w 1845876"/>
                    <a:gd name="connsiteY53" fmla="*/ 1268961 h 1292079"/>
                    <a:gd name="connsiteX54" fmla="*/ 30956 w 1845876"/>
                    <a:gd name="connsiteY54" fmla="*/ 1242743 h 1292079"/>
                    <a:gd name="connsiteX55" fmla="*/ 31566 w 1845876"/>
                    <a:gd name="connsiteY55" fmla="*/ 1240942 h 1292079"/>
                    <a:gd name="connsiteX56" fmla="*/ 719838 w 1845876"/>
                    <a:gd name="connsiteY56" fmla="*/ 1246126 h 1292079"/>
                    <a:gd name="connsiteX57" fmla="*/ 1792014 w 1845876"/>
                    <a:gd name="connsiteY57" fmla="*/ 1244564 h 1292079"/>
                    <a:gd name="connsiteX58" fmla="*/ 1792758 w 1845876"/>
                    <a:gd name="connsiteY58" fmla="*/ 1246829 h 1292079"/>
                    <a:gd name="connsiteX59" fmla="*/ 1764812 w 1845876"/>
                    <a:gd name="connsiteY59" fmla="*/ 1262929 h 129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45876" h="1292079">
                      <a:moveTo>
                        <a:pt x="1842495" y="1188133"/>
                      </a:moveTo>
                      <a:cubicBezTo>
                        <a:pt x="1833328" y="1164842"/>
                        <a:pt x="1815118" y="1146115"/>
                        <a:pt x="1800239" y="1126394"/>
                      </a:cubicBezTo>
                      <a:cubicBezTo>
                        <a:pt x="1781501" y="1101572"/>
                        <a:pt x="1762867" y="1076595"/>
                        <a:pt x="1742267" y="1053264"/>
                      </a:cubicBezTo>
                      <a:cubicBezTo>
                        <a:pt x="1706747" y="1014112"/>
                        <a:pt x="1666115" y="979978"/>
                        <a:pt x="1631733" y="939750"/>
                      </a:cubicBezTo>
                      <a:cubicBezTo>
                        <a:pt x="1641738" y="776686"/>
                        <a:pt x="1638810" y="612826"/>
                        <a:pt x="1641490" y="449462"/>
                      </a:cubicBezTo>
                      <a:cubicBezTo>
                        <a:pt x="1641873" y="343533"/>
                        <a:pt x="1643311" y="237572"/>
                        <a:pt x="1641542" y="131653"/>
                      </a:cubicBezTo>
                      <a:cubicBezTo>
                        <a:pt x="1640817" y="103158"/>
                        <a:pt x="1638665" y="73267"/>
                        <a:pt x="1629364" y="46159"/>
                      </a:cubicBezTo>
                      <a:cubicBezTo>
                        <a:pt x="1608215" y="-13821"/>
                        <a:pt x="1577485" y="2464"/>
                        <a:pt x="1525876" y="902"/>
                      </a:cubicBezTo>
                      <a:cubicBezTo>
                        <a:pt x="1360267" y="1657"/>
                        <a:pt x="1194658" y="2402"/>
                        <a:pt x="1029039" y="2909"/>
                      </a:cubicBezTo>
                      <a:cubicBezTo>
                        <a:pt x="807940" y="3458"/>
                        <a:pt x="586852" y="4710"/>
                        <a:pt x="365754" y="4285"/>
                      </a:cubicBezTo>
                      <a:cubicBezTo>
                        <a:pt x="329747" y="6220"/>
                        <a:pt x="290306" y="-5420"/>
                        <a:pt x="258966" y="17767"/>
                      </a:cubicBezTo>
                      <a:cubicBezTo>
                        <a:pt x="213658" y="55688"/>
                        <a:pt x="223818" y="125383"/>
                        <a:pt x="221469" y="178172"/>
                      </a:cubicBezTo>
                      <a:cubicBezTo>
                        <a:pt x="221169" y="230537"/>
                        <a:pt x="221159" y="282911"/>
                        <a:pt x="221200" y="335276"/>
                      </a:cubicBezTo>
                      <a:cubicBezTo>
                        <a:pt x="221469" y="476353"/>
                        <a:pt x="221593" y="617451"/>
                        <a:pt x="224170" y="758518"/>
                      </a:cubicBezTo>
                      <a:cubicBezTo>
                        <a:pt x="226570" y="815890"/>
                        <a:pt x="224491" y="872942"/>
                        <a:pt x="232892" y="929942"/>
                      </a:cubicBezTo>
                      <a:cubicBezTo>
                        <a:pt x="230905" y="934546"/>
                        <a:pt x="232085" y="940630"/>
                        <a:pt x="236431" y="943465"/>
                      </a:cubicBezTo>
                      <a:cubicBezTo>
                        <a:pt x="161645" y="1009259"/>
                        <a:pt x="91101" y="1080020"/>
                        <a:pt x="32208" y="1160631"/>
                      </a:cubicBezTo>
                      <a:cubicBezTo>
                        <a:pt x="21820" y="1175158"/>
                        <a:pt x="-3199" y="1206302"/>
                        <a:pt x="340" y="1224025"/>
                      </a:cubicBezTo>
                      <a:cubicBezTo>
                        <a:pt x="3858" y="1279432"/>
                        <a:pt x="101137" y="1292096"/>
                        <a:pt x="144314" y="1286292"/>
                      </a:cubicBezTo>
                      <a:cubicBezTo>
                        <a:pt x="619403" y="1297777"/>
                        <a:pt x="1094947" y="1288082"/>
                        <a:pt x="1570181" y="1291144"/>
                      </a:cubicBezTo>
                      <a:cubicBezTo>
                        <a:pt x="1628495" y="1289686"/>
                        <a:pt x="1687326" y="1294776"/>
                        <a:pt x="1745309" y="1287885"/>
                      </a:cubicBezTo>
                      <a:cubicBezTo>
                        <a:pt x="1775366" y="1289323"/>
                        <a:pt x="1805806" y="1265929"/>
                        <a:pt x="1823985" y="1244026"/>
                      </a:cubicBezTo>
                      <a:cubicBezTo>
                        <a:pt x="1844347" y="1234403"/>
                        <a:pt x="1850472" y="1208392"/>
                        <a:pt x="1842495" y="1188133"/>
                      </a:cubicBezTo>
                      <a:close/>
                      <a:moveTo>
                        <a:pt x="242308" y="249636"/>
                      </a:moveTo>
                      <a:cubicBezTo>
                        <a:pt x="242390" y="213309"/>
                        <a:pt x="242266" y="176961"/>
                        <a:pt x="242959" y="140634"/>
                      </a:cubicBezTo>
                      <a:cubicBezTo>
                        <a:pt x="245080" y="104804"/>
                        <a:pt x="242245" y="54819"/>
                        <a:pt x="275376" y="32056"/>
                      </a:cubicBezTo>
                      <a:cubicBezTo>
                        <a:pt x="295355" y="19899"/>
                        <a:pt x="319390" y="24917"/>
                        <a:pt x="341501" y="25320"/>
                      </a:cubicBezTo>
                      <a:cubicBezTo>
                        <a:pt x="470173" y="26334"/>
                        <a:pt x="598875" y="25424"/>
                        <a:pt x="727546" y="25248"/>
                      </a:cubicBezTo>
                      <a:cubicBezTo>
                        <a:pt x="1013270" y="24213"/>
                        <a:pt x="1298994" y="22899"/>
                        <a:pt x="1584718" y="21585"/>
                      </a:cubicBezTo>
                      <a:cubicBezTo>
                        <a:pt x="1626963" y="36536"/>
                        <a:pt x="1620176" y="146139"/>
                        <a:pt x="1621179" y="184318"/>
                      </a:cubicBezTo>
                      <a:cubicBezTo>
                        <a:pt x="1620703" y="430548"/>
                        <a:pt x="1621335" y="676965"/>
                        <a:pt x="1612405" y="923040"/>
                      </a:cubicBezTo>
                      <a:cubicBezTo>
                        <a:pt x="1611661" y="923258"/>
                        <a:pt x="1610957" y="923609"/>
                        <a:pt x="1610336" y="924085"/>
                      </a:cubicBezTo>
                      <a:cubicBezTo>
                        <a:pt x="1155413" y="924085"/>
                        <a:pt x="700500" y="924085"/>
                        <a:pt x="245577" y="924085"/>
                      </a:cubicBezTo>
                      <a:cubicBezTo>
                        <a:pt x="245577" y="920474"/>
                        <a:pt x="246125" y="915622"/>
                        <a:pt x="245432" y="912238"/>
                      </a:cubicBezTo>
                      <a:cubicBezTo>
                        <a:pt x="244501" y="691543"/>
                        <a:pt x="241294" y="470466"/>
                        <a:pt x="242308" y="249636"/>
                      </a:cubicBezTo>
                      <a:close/>
                      <a:moveTo>
                        <a:pt x="46093" y="1176482"/>
                      </a:moveTo>
                      <a:cubicBezTo>
                        <a:pt x="58105" y="1160176"/>
                        <a:pt x="71515" y="1144966"/>
                        <a:pt x="83579" y="1128691"/>
                      </a:cubicBezTo>
                      <a:cubicBezTo>
                        <a:pt x="131381" y="1062441"/>
                        <a:pt x="194258" y="1009352"/>
                        <a:pt x="244304" y="945027"/>
                      </a:cubicBezTo>
                      <a:cubicBezTo>
                        <a:pt x="701090" y="945027"/>
                        <a:pt x="1157886" y="945027"/>
                        <a:pt x="1614671" y="945027"/>
                      </a:cubicBezTo>
                      <a:cubicBezTo>
                        <a:pt x="1636575" y="985141"/>
                        <a:pt x="1675717" y="1012622"/>
                        <a:pt x="1705660" y="1046456"/>
                      </a:cubicBezTo>
                      <a:cubicBezTo>
                        <a:pt x="1724957" y="1067366"/>
                        <a:pt x="1742608" y="1089415"/>
                        <a:pt x="1759339" y="1112405"/>
                      </a:cubicBezTo>
                      <a:cubicBezTo>
                        <a:pt x="1774693" y="1133502"/>
                        <a:pt x="1790493" y="1154392"/>
                        <a:pt x="1805413" y="1175789"/>
                      </a:cubicBezTo>
                      <a:cubicBezTo>
                        <a:pt x="1813348" y="1188019"/>
                        <a:pt x="1823964" y="1201635"/>
                        <a:pt x="1822743" y="1216928"/>
                      </a:cubicBezTo>
                      <a:cubicBezTo>
                        <a:pt x="1821108" y="1221853"/>
                        <a:pt x="1816214" y="1225081"/>
                        <a:pt x="1812935" y="1229064"/>
                      </a:cubicBezTo>
                      <a:cubicBezTo>
                        <a:pt x="1755169" y="1221221"/>
                        <a:pt x="1696203" y="1226726"/>
                        <a:pt x="1637972" y="1225153"/>
                      </a:cubicBezTo>
                      <a:cubicBezTo>
                        <a:pt x="1098361" y="1228930"/>
                        <a:pt x="558264" y="1216948"/>
                        <a:pt x="18881" y="1231113"/>
                      </a:cubicBezTo>
                      <a:cubicBezTo>
                        <a:pt x="18136" y="1230130"/>
                        <a:pt x="17422" y="1229044"/>
                        <a:pt x="16708" y="1227905"/>
                      </a:cubicBezTo>
                      <a:cubicBezTo>
                        <a:pt x="22047" y="1221335"/>
                        <a:pt x="24106" y="1211030"/>
                        <a:pt x="28266" y="1203539"/>
                      </a:cubicBezTo>
                      <a:cubicBezTo>
                        <a:pt x="33532" y="1194113"/>
                        <a:pt x="39688" y="1185184"/>
                        <a:pt x="46093" y="1176482"/>
                      </a:cubicBezTo>
                      <a:close/>
                      <a:moveTo>
                        <a:pt x="1764812" y="1262929"/>
                      </a:moveTo>
                      <a:cubicBezTo>
                        <a:pt x="1757393" y="1266105"/>
                        <a:pt x="1749665" y="1268744"/>
                        <a:pt x="1742867" y="1273079"/>
                      </a:cubicBezTo>
                      <a:cubicBezTo>
                        <a:pt x="1692075" y="1267306"/>
                        <a:pt x="1640590" y="1271289"/>
                        <a:pt x="1589519" y="1270182"/>
                      </a:cubicBezTo>
                      <a:cubicBezTo>
                        <a:pt x="1110808" y="1272872"/>
                        <a:pt x="631850" y="1264315"/>
                        <a:pt x="153254" y="1274497"/>
                      </a:cubicBezTo>
                      <a:cubicBezTo>
                        <a:pt x="152178" y="1271765"/>
                        <a:pt x="149632" y="1269489"/>
                        <a:pt x="145566" y="1268961"/>
                      </a:cubicBezTo>
                      <a:cubicBezTo>
                        <a:pt x="106900" y="1264140"/>
                        <a:pt x="63962" y="1266509"/>
                        <a:pt x="30956" y="1242743"/>
                      </a:cubicBezTo>
                      <a:cubicBezTo>
                        <a:pt x="30149" y="1242163"/>
                        <a:pt x="30573" y="1240901"/>
                        <a:pt x="31566" y="1240942"/>
                      </a:cubicBezTo>
                      <a:cubicBezTo>
                        <a:pt x="260807" y="1250244"/>
                        <a:pt x="490452" y="1244553"/>
                        <a:pt x="719838" y="1246126"/>
                      </a:cubicBezTo>
                      <a:cubicBezTo>
                        <a:pt x="1077182" y="1244626"/>
                        <a:pt x="1434773" y="1249033"/>
                        <a:pt x="1792014" y="1244564"/>
                      </a:cubicBezTo>
                      <a:cubicBezTo>
                        <a:pt x="1793234" y="1244553"/>
                        <a:pt x="1793741" y="1246105"/>
                        <a:pt x="1792758" y="1246829"/>
                      </a:cubicBezTo>
                      <a:cubicBezTo>
                        <a:pt x="1784067" y="1253213"/>
                        <a:pt x="1774704" y="1258645"/>
                        <a:pt x="1764812" y="1262929"/>
                      </a:cubicBezTo>
                      <a:close/>
                    </a:path>
                  </a:pathLst>
                </a:custGeom>
                <a:solidFill>
                  <a:srgbClr val="000000"/>
                </a:solidFill>
                <a:ln w="10336"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C4C413E-BFF9-9E51-53BD-F5A501B161C5}"/>
                    </a:ext>
                  </a:extLst>
                </p:cNvPr>
                <p:cNvSpPr/>
                <p:nvPr/>
              </p:nvSpPr>
              <p:spPr>
                <a:xfrm>
                  <a:off x="-3001807" y="2168835"/>
                  <a:ext cx="1303894" cy="770559"/>
                </a:xfrm>
                <a:custGeom>
                  <a:avLst/>
                  <a:gdLst>
                    <a:gd name="connsiteX0" fmla="*/ 10506 w 1303894"/>
                    <a:gd name="connsiteY0" fmla="*/ 770559 h 770559"/>
                    <a:gd name="connsiteX1" fmla="*/ 1290754 w 1303894"/>
                    <a:gd name="connsiteY1" fmla="*/ 770559 h 770559"/>
                    <a:gd name="connsiteX2" fmla="*/ 1297427 w 1303894"/>
                    <a:gd name="connsiteY2" fmla="*/ 751966 h 770559"/>
                    <a:gd name="connsiteX3" fmla="*/ 1303356 w 1303894"/>
                    <a:gd name="connsiteY3" fmla="*/ 121408 h 770559"/>
                    <a:gd name="connsiteX4" fmla="*/ 1297593 w 1303894"/>
                    <a:gd name="connsiteY4" fmla="*/ 19648 h 770559"/>
                    <a:gd name="connsiteX5" fmla="*/ 1292409 w 1303894"/>
                    <a:gd name="connsiteY5" fmla="*/ 0 h 770559"/>
                    <a:gd name="connsiteX6" fmla="*/ 794403 w 1303894"/>
                    <a:gd name="connsiteY6" fmla="*/ 0 h 770559"/>
                    <a:gd name="connsiteX7" fmla="*/ 17501 w 1303894"/>
                    <a:gd name="connsiteY7" fmla="*/ 0 h 770559"/>
                    <a:gd name="connsiteX8" fmla="*/ 7402 w 1303894"/>
                    <a:gd name="connsiteY8" fmla="*/ 10916 h 770559"/>
                    <a:gd name="connsiteX9" fmla="*/ 5033 w 1303894"/>
                    <a:gd name="connsiteY9" fmla="*/ 44470 h 770559"/>
                    <a:gd name="connsiteX10" fmla="*/ 4547 w 1303894"/>
                    <a:gd name="connsiteY10" fmla="*/ 273163 h 770559"/>
                    <a:gd name="connsiteX11" fmla="*/ 46 w 1303894"/>
                    <a:gd name="connsiteY11" fmla="*/ 741878 h 770559"/>
                    <a:gd name="connsiteX12" fmla="*/ 2105 w 1303894"/>
                    <a:gd name="connsiteY12" fmla="*/ 754004 h 770559"/>
                    <a:gd name="connsiteX13" fmla="*/ 10506 w 1303894"/>
                    <a:gd name="connsiteY13" fmla="*/ 770559 h 770559"/>
                    <a:gd name="connsiteX14" fmla="*/ 516097 w 1303894"/>
                    <a:gd name="connsiteY14" fmla="*/ 20942 h 770559"/>
                    <a:gd name="connsiteX15" fmla="*/ 1283066 w 1303894"/>
                    <a:gd name="connsiteY15" fmla="*/ 20942 h 770559"/>
                    <a:gd name="connsiteX16" fmla="*/ 1277500 w 1303894"/>
                    <a:gd name="connsiteY16" fmla="*/ 749607 h 770559"/>
                    <a:gd name="connsiteX17" fmla="*/ 20812 w 1303894"/>
                    <a:gd name="connsiteY17" fmla="*/ 749607 h 770559"/>
                    <a:gd name="connsiteX18" fmla="*/ 26058 w 1303894"/>
                    <a:gd name="connsiteY18" fmla="*/ 121408 h 770559"/>
                    <a:gd name="connsiteX19" fmla="*/ 20481 w 1303894"/>
                    <a:gd name="connsiteY19" fmla="*/ 20942 h 770559"/>
                    <a:gd name="connsiteX20" fmla="*/ 516097 w 1303894"/>
                    <a:gd name="connsiteY20" fmla="*/ 20942 h 77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3894" h="770559">
                      <a:moveTo>
                        <a:pt x="10506" y="770559"/>
                      </a:moveTo>
                      <a:cubicBezTo>
                        <a:pt x="437256" y="770559"/>
                        <a:pt x="864005" y="770559"/>
                        <a:pt x="1290754" y="770559"/>
                      </a:cubicBezTo>
                      <a:cubicBezTo>
                        <a:pt x="1301421" y="770559"/>
                        <a:pt x="1303656" y="757440"/>
                        <a:pt x="1297427" y="751966"/>
                      </a:cubicBezTo>
                      <a:cubicBezTo>
                        <a:pt x="1304101" y="542125"/>
                        <a:pt x="1304598" y="331529"/>
                        <a:pt x="1303356" y="121408"/>
                      </a:cubicBezTo>
                      <a:cubicBezTo>
                        <a:pt x="1303449" y="87502"/>
                        <a:pt x="1302911" y="53110"/>
                        <a:pt x="1297593" y="19648"/>
                      </a:cubicBezTo>
                      <a:cubicBezTo>
                        <a:pt x="1305581" y="15085"/>
                        <a:pt x="1303863" y="0"/>
                        <a:pt x="1292409" y="0"/>
                      </a:cubicBezTo>
                      <a:cubicBezTo>
                        <a:pt x="1126407" y="0"/>
                        <a:pt x="960405" y="0"/>
                        <a:pt x="794403" y="0"/>
                      </a:cubicBezTo>
                      <a:cubicBezTo>
                        <a:pt x="535435" y="0"/>
                        <a:pt x="276468" y="0"/>
                        <a:pt x="17501" y="0"/>
                      </a:cubicBezTo>
                      <a:cubicBezTo>
                        <a:pt x="10569" y="0"/>
                        <a:pt x="7206" y="5535"/>
                        <a:pt x="7402" y="10916"/>
                      </a:cubicBezTo>
                      <a:cubicBezTo>
                        <a:pt x="4630" y="20818"/>
                        <a:pt x="5757" y="33772"/>
                        <a:pt x="5033" y="44470"/>
                      </a:cubicBezTo>
                      <a:cubicBezTo>
                        <a:pt x="4505" y="120694"/>
                        <a:pt x="5954" y="196939"/>
                        <a:pt x="4547" y="273163"/>
                      </a:cubicBezTo>
                      <a:cubicBezTo>
                        <a:pt x="2622" y="429398"/>
                        <a:pt x="15" y="585633"/>
                        <a:pt x="46" y="741878"/>
                      </a:cubicBezTo>
                      <a:cubicBezTo>
                        <a:pt x="87" y="745893"/>
                        <a:pt x="-585" y="750983"/>
                        <a:pt x="2105" y="754004"/>
                      </a:cubicBezTo>
                      <a:cubicBezTo>
                        <a:pt x="-1806" y="760140"/>
                        <a:pt x="988" y="770559"/>
                        <a:pt x="10506" y="770559"/>
                      </a:cubicBezTo>
                      <a:close/>
                      <a:moveTo>
                        <a:pt x="516097" y="20942"/>
                      </a:moveTo>
                      <a:cubicBezTo>
                        <a:pt x="771754" y="20942"/>
                        <a:pt x="1027410" y="20942"/>
                        <a:pt x="1283066" y="20942"/>
                      </a:cubicBezTo>
                      <a:cubicBezTo>
                        <a:pt x="1282704" y="263809"/>
                        <a:pt x="1277634" y="506739"/>
                        <a:pt x="1277500" y="749607"/>
                      </a:cubicBezTo>
                      <a:cubicBezTo>
                        <a:pt x="858604" y="749607"/>
                        <a:pt x="439708" y="749607"/>
                        <a:pt x="20812" y="749607"/>
                      </a:cubicBezTo>
                      <a:cubicBezTo>
                        <a:pt x="25633" y="540273"/>
                        <a:pt x="27920" y="330815"/>
                        <a:pt x="26058" y="121408"/>
                      </a:cubicBezTo>
                      <a:cubicBezTo>
                        <a:pt x="26130" y="87947"/>
                        <a:pt x="25664" y="53979"/>
                        <a:pt x="20481" y="20942"/>
                      </a:cubicBezTo>
                      <a:cubicBezTo>
                        <a:pt x="185686" y="20942"/>
                        <a:pt x="350892" y="20942"/>
                        <a:pt x="516097" y="20942"/>
                      </a:cubicBezTo>
                      <a:close/>
                    </a:path>
                  </a:pathLst>
                </a:custGeom>
                <a:solidFill>
                  <a:srgbClr val="000000"/>
                </a:solidFill>
                <a:ln w="10336"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1B2DE56-A695-91AD-DD8B-9C2D93869141}"/>
                    </a:ext>
                  </a:extLst>
                </p:cNvPr>
                <p:cNvSpPr/>
                <p:nvPr/>
              </p:nvSpPr>
              <p:spPr>
                <a:xfrm>
                  <a:off x="-2733550" y="3171301"/>
                  <a:ext cx="644869" cy="117272"/>
                </a:xfrm>
                <a:custGeom>
                  <a:avLst/>
                  <a:gdLst>
                    <a:gd name="connsiteX0" fmla="*/ 10114 w 644869"/>
                    <a:gd name="connsiteY0" fmla="*/ 117273 h 117272"/>
                    <a:gd name="connsiteX1" fmla="*/ 636875 w 644869"/>
                    <a:gd name="connsiteY1" fmla="*/ 110547 h 117272"/>
                    <a:gd name="connsiteX2" fmla="*/ 633606 w 644869"/>
                    <a:gd name="connsiteY2" fmla="*/ 77066 h 117272"/>
                    <a:gd name="connsiteX3" fmla="*/ 601790 w 644869"/>
                    <a:gd name="connsiteY3" fmla="*/ 16558 h 117272"/>
                    <a:gd name="connsiteX4" fmla="*/ 591702 w 644869"/>
                    <a:gd name="connsiteY4" fmla="*/ 6046 h 117272"/>
                    <a:gd name="connsiteX5" fmla="*/ 169722 w 644869"/>
                    <a:gd name="connsiteY5" fmla="*/ 810 h 117272"/>
                    <a:gd name="connsiteX6" fmla="*/ 50684 w 644869"/>
                    <a:gd name="connsiteY6" fmla="*/ 3149 h 117272"/>
                    <a:gd name="connsiteX7" fmla="*/ 40917 w 644869"/>
                    <a:gd name="connsiteY7" fmla="*/ 11043 h 117272"/>
                    <a:gd name="connsiteX8" fmla="*/ 2396 w 644869"/>
                    <a:gd name="connsiteY8" fmla="*/ 99746 h 117272"/>
                    <a:gd name="connsiteX9" fmla="*/ 10114 w 644869"/>
                    <a:gd name="connsiteY9" fmla="*/ 117273 h 117272"/>
                    <a:gd name="connsiteX10" fmla="*/ 56530 w 644869"/>
                    <a:gd name="connsiteY10" fmla="*/ 25136 h 117272"/>
                    <a:gd name="connsiteX11" fmla="*/ 56985 w 644869"/>
                    <a:gd name="connsiteY11" fmla="*/ 23966 h 117272"/>
                    <a:gd name="connsiteX12" fmla="*/ 589539 w 644869"/>
                    <a:gd name="connsiteY12" fmla="*/ 26926 h 117272"/>
                    <a:gd name="connsiteX13" fmla="*/ 619307 w 644869"/>
                    <a:gd name="connsiteY13" fmla="*/ 91065 h 117272"/>
                    <a:gd name="connsiteX14" fmla="*/ 25293 w 644869"/>
                    <a:gd name="connsiteY14" fmla="*/ 96331 h 117272"/>
                    <a:gd name="connsiteX15" fmla="*/ 56530 w 644869"/>
                    <a:gd name="connsiteY15" fmla="*/ 25136 h 1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69" h="117272">
                      <a:moveTo>
                        <a:pt x="10114" y="117273"/>
                      </a:moveTo>
                      <a:cubicBezTo>
                        <a:pt x="218900" y="116290"/>
                        <a:pt x="428493" y="119208"/>
                        <a:pt x="636875" y="110547"/>
                      </a:cubicBezTo>
                      <a:cubicBezTo>
                        <a:pt x="654837" y="107061"/>
                        <a:pt x="637465" y="86367"/>
                        <a:pt x="633606" y="77066"/>
                      </a:cubicBezTo>
                      <a:cubicBezTo>
                        <a:pt x="623828" y="56755"/>
                        <a:pt x="618096" y="33527"/>
                        <a:pt x="601790" y="16558"/>
                      </a:cubicBezTo>
                      <a:cubicBezTo>
                        <a:pt x="601624" y="11447"/>
                        <a:pt x="598272" y="6315"/>
                        <a:pt x="591702" y="6046"/>
                      </a:cubicBezTo>
                      <a:cubicBezTo>
                        <a:pt x="451121" y="241"/>
                        <a:pt x="310396" y="-1093"/>
                        <a:pt x="169722" y="810"/>
                      </a:cubicBezTo>
                      <a:cubicBezTo>
                        <a:pt x="130043" y="1349"/>
                        <a:pt x="90363" y="2145"/>
                        <a:pt x="50684" y="3149"/>
                      </a:cubicBezTo>
                      <a:cubicBezTo>
                        <a:pt x="45179" y="3283"/>
                        <a:pt x="41920" y="6874"/>
                        <a:pt x="40917" y="11043"/>
                      </a:cubicBezTo>
                      <a:cubicBezTo>
                        <a:pt x="26038" y="39300"/>
                        <a:pt x="11439" y="68861"/>
                        <a:pt x="2396" y="99746"/>
                      </a:cubicBezTo>
                      <a:cubicBezTo>
                        <a:pt x="-2477" y="105705"/>
                        <a:pt x="78" y="117273"/>
                        <a:pt x="10114" y="117273"/>
                      </a:cubicBezTo>
                      <a:close/>
                      <a:moveTo>
                        <a:pt x="56530" y="25136"/>
                      </a:moveTo>
                      <a:cubicBezTo>
                        <a:pt x="56706" y="24742"/>
                        <a:pt x="56850" y="24360"/>
                        <a:pt x="56985" y="23966"/>
                      </a:cubicBezTo>
                      <a:cubicBezTo>
                        <a:pt x="234472" y="19559"/>
                        <a:pt x="412125" y="19600"/>
                        <a:pt x="589539" y="26926"/>
                      </a:cubicBezTo>
                      <a:cubicBezTo>
                        <a:pt x="603383" y="46305"/>
                        <a:pt x="609508" y="69585"/>
                        <a:pt x="619307" y="91065"/>
                      </a:cubicBezTo>
                      <a:cubicBezTo>
                        <a:pt x="421354" y="96166"/>
                        <a:pt x="223308" y="96352"/>
                        <a:pt x="25293" y="96331"/>
                      </a:cubicBezTo>
                      <a:cubicBezTo>
                        <a:pt x="33301" y="71623"/>
                        <a:pt x="45955" y="48829"/>
                        <a:pt x="56530" y="25136"/>
                      </a:cubicBezTo>
                      <a:close/>
                    </a:path>
                  </a:pathLst>
                </a:custGeom>
                <a:solidFill>
                  <a:srgbClr val="000000"/>
                </a:solidFill>
                <a:ln w="10336"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9310013D-962E-3F39-B071-814FCCA73B04}"/>
                    </a:ext>
                  </a:extLst>
                </p:cNvPr>
                <p:cNvSpPr/>
                <p:nvPr/>
              </p:nvSpPr>
              <p:spPr>
                <a:xfrm>
                  <a:off x="-2364664" y="2134240"/>
                  <a:ext cx="24139" cy="24678"/>
                </a:xfrm>
                <a:custGeom>
                  <a:avLst/>
                  <a:gdLst>
                    <a:gd name="connsiteX0" fmla="*/ 23736 w 24139"/>
                    <a:gd name="connsiteY0" fmla="*/ 9680 h 24678"/>
                    <a:gd name="connsiteX1" fmla="*/ 1 w 24139"/>
                    <a:gd name="connsiteY1" fmla="*/ 12381 h 24678"/>
                    <a:gd name="connsiteX2" fmla="*/ 2598 w 24139"/>
                    <a:gd name="connsiteY2" fmla="*/ 20037 h 24678"/>
                    <a:gd name="connsiteX3" fmla="*/ 23736 w 24139"/>
                    <a:gd name="connsiteY3" fmla="*/ 9680 h 24678"/>
                  </a:gdLst>
                  <a:ahLst/>
                  <a:cxnLst>
                    <a:cxn ang="0">
                      <a:pos x="connsiteX0" y="connsiteY0"/>
                    </a:cxn>
                    <a:cxn ang="0">
                      <a:pos x="connsiteX1" y="connsiteY1"/>
                    </a:cxn>
                    <a:cxn ang="0">
                      <a:pos x="connsiteX2" y="connsiteY2"/>
                    </a:cxn>
                    <a:cxn ang="0">
                      <a:pos x="connsiteX3" y="connsiteY3"/>
                    </a:cxn>
                  </a:cxnLst>
                  <a:rect l="l" t="t" r="r" b="b"/>
                  <a:pathLst>
                    <a:path w="24139" h="24678">
                      <a:moveTo>
                        <a:pt x="23736" y="9680"/>
                      </a:moveTo>
                      <a:cubicBezTo>
                        <a:pt x="20063" y="-4681"/>
                        <a:pt x="290" y="-2467"/>
                        <a:pt x="1" y="12381"/>
                      </a:cubicBezTo>
                      <a:cubicBezTo>
                        <a:pt x="-30" y="14740"/>
                        <a:pt x="994" y="18444"/>
                        <a:pt x="2598" y="20037"/>
                      </a:cubicBezTo>
                      <a:cubicBezTo>
                        <a:pt x="10409" y="30239"/>
                        <a:pt x="26923" y="22200"/>
                        <a:pt x="23736" y="9680"/>
                      </a:cubicBezTo>
                      <a:close/>
                    </a:path>
                  </a:pathLst>
                </a:custGeom>
                <a:solidFill>
                  <a:srgbClr val="000000"/>
                </a:solidFill>
                <a:ln w="10336" cap="flat">
                  <a:noFill/>
                  <a:prstDash val="solid"/>
                  <a:miter/>
                </a:ln>
              </p:spPr>
              <p:txBody>
                <a:bodyPr rtlCol="0" anchor="ctr"/>
                <a:lstStyle/>
                <a:p>
                  <a:endParaRPr lang="en-US"/>
                </a:p>
              </p:txBody>
            </p:sp>
          </p:grpSp>
        </p:grpSp>
        <p:grpSp>
          <p:nvGrpSpPr>
            <p:cNvPr id="41" name="Graphic 29" descr="A smartphone">
              <a:extLst>
                <a:ext uri="{FF2B5EF4-FFF2-40B4-BE49-F238E27FC236}">
                  <a16:creationId xmlns:a16="http://schemas.microsoft.com/office/drawing/2014/main" id="{FD5000E1-6F94-9340-5522-BB33A050252D}"/>
                </a:ext>
              </a:extLst>
            </p:cNvPr>
            <p:cNvGrpSpPr/>
            <p:nvPr/>
          </p:nvGrpSpPr>
          <p:grpSpPr>
            <a:xfrm>
              <a:off x="-3072048" y="2523778"/>
              <a:ext cx="574064" cy="1149647"/>
              <a:chOff x="-3271088" y="2418309"/>
              <a:chExt cx="574064" cy="1149647"/>
            </a:xfrm>
          </p:grpSpPr>
          <p:sp>
            <p:nvSpPr>
              <p:cNvPr id="42" name="Freeform: Shape 41">
                <a:extLst>
                  <a:ext uri="{FF2B5EF4-FFF2-40B4-BE49-F238E27FC236}">
                    <a16:creationId xmlns:a16="http://schemas.microsoft.com/office/drawing/2014/main" id="{72649BAE-A39F-DA97-8222-16D8946B697F}"/>
                  </a:ext>
                </a:extLst>
              </p:cNvPr>
              <p:cNvSpPr/>
              <p:nvPr/>
            </p:nvSpPr>
            <p:spPr>
              <a:xfrm>
                <a:off x="-3247191" y="2438671"/>
                <a:ext cx="527350" cy="1108258"/>
              </a:xfrm>
              <a:custGeom>
                <a:avLst/>
                <a:gdLst>
                  <a:gd name="connsiteX0" fmla="*/ 461884 w 527350"/>
                  <a:gd name="connsiteY0" fmla="*/ 0 h 1108258"/>
                  <a:gd name="connsiteX1" fmla="*/ 65466 w 527350"/>
                  <a:gd name="connsiteY1" fmla="*/ 0 h 1108258"/>
                  <a:gd name="connsiteX2" fmla="*/ 0 w 527350"/>
                  <a:gd name="connsiteY2" fmla="*/ 68704 h 1108258"/>
                  <a:gd name="connsiteX3" fmla="*/ 0 w 527350"/>
                  <a:gd name="connsiteY3" fmla="*/ 1039555 h 1108258"/>
                  <a:gd name="connsiteX4" fmla="*/ 65466 w 527350"/>
                  <a:gd name="connsiteY4" fmla="*/ 1108258 h 1108258"/>
                  <a:gd name="connsiteX5" fmla="*/ 461884 w 527350"/>
                  <a:gd name="connsiteY5" fmla="*/ 1108258 h 1108258"/>
                  <a:gd name="connsiteX6" fmla="*/ 527350 w 527350"/>
                  <a:gd name="connsiteY6" fmla="*/ 1039555 h 1108258"/>
                  <a:gd name="connsiteX7" fmla="*/ 527350 w 527350"/>
                  <a:gd name="connsiteY7" fmla="*/ 68696 h 1108258"/>
                  <a:gd name="connsiteX8" fmla="*/ 461884 w 527350"/>
                  <a:gd name="connsiteY8" fmla="*/ 0 h 110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350" h="1108258">
                    <a:moveTo>
                      <a:pt x="461884" y="0"/>
                    </a:moveTo>
                    <a:lnTo>
                      <a:pt x="65466" y="0"/>
                    </a:lnTo>
                    <a:cubicBezTo>
                      <a:pt x="29308" y="0"/>
                      <a:pt x="0" y="30755"/>
                      <a:pt x="0" y="68704"/>
                    </a:cubicBezTo>
                    <a:lnTo>
                      <a:pt x="0" y="1039555"/>
                    </a:lnTo>
                    <a:cubicBezTo>
                      <a:pt x="0" y="1077496"/>
                      <a:pt x="29308" y="1108258"/>
                      <a:pt x="65466" y="1108258"/>
                    </a:cubicBezTo>
                    <a:lnTo>
                      <a:pt x="461884" y="1108258"/>
                    </a:lnTo>
                    <a:cubicBezTo>
                      <a:pt x="498042" y="1108258"/>
                      <a:pt x="527350" y="1077503"/>
                      <a:pt x="527350" y="1039555"/>
                    </a:cubicBezTo>
                    <a:lnTo>
                      <a:pt x="527350" y="68696"/>
                    </a:lnTo>
                    <a:cubicBezTo>
                      <a:pt x="527350" y="30755"/>
                      <a:pt x="498042" y="0"/>
                      <a:pt x="461884" y="0"/>
                    </a:cubicBezTo>
                    <a:close/>
                  </a:path>
                </a:pathLst>
              </a:custGeom>
              <a:solidFill>
                <a:srgbClr val="FFFFFF"/>
              </a:solidFill>
              <a:ln w="7804" cap="flat">
                <a:solidFill>
                  <a:schemeClr val="tx2">
                    <a:lumMod val="20000"/>
                    <a:lumOff val="80000"/>
                  </a:schemeClr>
                </a:solidFill>
                <a:prstDash val="solid"/>
                <a:miter/>
              </a:ln>
            </p:spPr>
            <p:txBody>
              <a:bodyPr rtlCol="0" anchor="ctr"/>
              <a:lstStyle/>
              <a:p>
                <a:endParaRPr lang="en-US"/>
              </a:p>
            </p:txBody>
          </p:sp>
          <p:grpSp>
            <p:nvGrpSpPr>
              <p:cNvPr id="43" name="Graphic 29" descr="A smartphone">
                <a:extLst>
                  <a:ext uri="{FF2B5EF4-FFF2-40B4-BE49-F238E27FC236}">
                    <a16:creationId xmlns:a16="http://schemas.microsoft.com/office/drawing/2014/main" id="{9815CF26-47D8-1E7D-1747-C89C1FA3BB60}"/>
                  </a:ext>
                </a:extLst>
              </p:cNvPr>
              <p:cNvGrpSpPr/>
              <p:nvPr/>
            </p:nvGrpSpPr>
            <p:grpSpPr>
              <a:xfrm>
                <a:off x="-3271088" y="2418309"/>
                <a:ext cx="574064" cy="1149647"/>
                <a:chOff x="-3271088" y="2418309"/>
                <a:chExt cx="574064" cy="1149647"/>
              </a:xfrm>
            </p:grpSpPr>
            <p:sp>
              <p:nvSpPr>
                <p:cNvPr id="44" name="Freeform: Shape 43">
                  <a:extLst>
                    <a:ext uri="{FF2B5EF4-FFF2-40B4-BE49-F238E27FC236}">
                      <a16:creationId xmlns:a16="http://schemas.microsoft.com/office/drawing/2014/main" id="{818C3FF0-CDF8-EC72-40C2-4D6C7E6F0437}"/>
                    </a:ext>
                  </a:extLst>
                </p:cNvPr>
                <p:cNvSpPr/>
                <p:nvPr/>
              </p:nvSpPr>
              <p:spPr>
                <a:xfrm>
                  <a:off x="-3271088" y="2418309"/>
                  <a:ext cx="574064" cy="1149647"/>
                </a:xfrm>
                <a:custGeom>
                  <a:avLst/>
                  <a:gdLst>
                    <a:gd name="connsiteX0" fmla="*/ 502797 w 574064"/>
                    <a:gd name="connsiteY0" fmla="*/ 0 h 1149647"/>
                    <a:gd name="connsiteX1" fmla="*/ 71268 w 574064"/>
                    <a:gd name="connsiteY1" fmla="*/ 0 h 1149647"/>
                    <a:gd name="connsiteX2" fmla="*/ 0 w 574064"/>
                    <a:gd name="connsiteY2" fmla="*/ 71268 h 1149647"/>
                    <a:gd name="connsiteX3" fmla="*/ 0 w 574064"/>
                    <a:gd name="connsiteY3" fmla="*/ 1078379 h 1149647"/>
                    <a:gd name="connsiteX4" fmla="*/ 71268 w 574064"/>
                    <a:gd name="connsiteY4" fmla="*/ 1149648 h 1149647"/>
                    <a:gd name="connsiteX5" fmla="*/ 502797 w 574064"/>
                    <a:gd name="connsiteY5" fmla="*/ 1149648 h 1149647"/>
                    <a:gd name="connsiteX6" fmla="*/ 574065 w 574064"/>
                    <a:gd name="connsiteY6" fmla="*/ 1078379 h 1149647"/>
                    <a:gd name="connsiteX7" fmla="*/ 574065 w 574064"/>
                    <a:gd name="connsiteY7" fmla="*/ 71268 h 1149647"/>
                    <a:gd name="connsiteX8" fmla="*/ 502797 w 574064"/>
                    <a:gd name="connsiteY8" fmla="*/ 0 h 1149647"/>
                    <a:gd name="connsiteX9" fmla="*/ 525137 w 574064"/>
                    <a:gd name="connsiteY9" fmla="*/ 1034355 h 1149647"/>
                    <a:gd name="connsiteX10" fmla="*/ 453869 w 574064"/>
                    <a:gd name="connsiteY10" fmla="*/ 1105623 h 1149647"/>
                    <a:gd name="connsiteX11" fmla="*/ 120196 w 574064"/>
                    <a:gd name="connsiteY11" fmla="*/ 1105623 h 1149647"/>
                    <a:gd name="connsiteX12" fmla="*/ 48928 w 574064"/>
                    <a:gd name="connsiteY12" fmla="*/ 1034355 h 1149647"/>
                    <a:gd name="connsiteX13" fmla="*/ 48928 w 574064"/>
                    <a:gd name="connsiteY13" fmla="*/ 115285 h 1149647"/>
                    <a:gd name="connsiteX14" fmla="*/ 120196 w 574064"/>
                    <a:gd name="connsiteY14" fmla="*/ 44017 h 1149647"/>
                    <a:gd name="connsiteX15" fmla="*/ 146673 w 574064"/>
                    <a:gd name="connsiteY15" fmla="*/ 44017 h 1149647"/>
                    <a:gd name="connsiteX16" fmla="*/ 193396 w 574064"/>
                    <a:gd name="connsiteY16" fmla="*/ 89035 h 1149647"/>
                    <a:gd name="connsiteX17" fmla="*/ 377815 w 574064"/>
                    <a:gd name="connsiteY17" fmla="*/ 89035 h 1149647"/>
                    <a:gd name="connsiteX18" fmla="*/ 424537 w 574064"/>
                    <a:gd name="connsiteY18" fmla="*/ 44017 h 1149647"/>
                    <a:gd name="connsiteX19" fmla="*/ 453853 w 574064"/>
                    <a:gd name="connsiteY19" fmla="*/ 44017 h 1149647"/>
                    <a:gd name="connsiteX20" fmla="*/ 525122 w 574064"/>
                    <a:gd name="connsiteY20" fmla="*/ 115285 h 1149647"/>
                    <a:gd name="connsiteX21" fmla="*/ 525122 w 574064"/>
                    <a:gd name="connsiteY21" fmla="*/ 1034355 h 114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4064" h="1149647">
                      <a:moveTo>
                        <a:pt x="502797" y="0"/>
                      </a:moveTo>
                      <a:lnTo>
                        <a:pt x="71268" y="0"/>
                      </a:lnTo>
                      <a:cubicBezTo>
                        <a:pt x="31912" y="0"/>
                        <a:pt x="0" y="31904"/>
                        <a:pt x="0" y="71268"/>
                      </a:cubicBezTo>
                      <a:lnTo>
                        <a:pt x="0" y="1078379"/>
                      </a:lnTo>
                      <a:cubicBezTo>
                        <a:pt x="0" y="1117736"/>
                        <a:pt x="31904" y="1149648"/>
                        <a:pt x="71268" y="1149648"/>
                      </a:cubicBezTo>
                      <a:lnTo>
                        <a:pt x="502797" y="1149648"/>
                      </a:lnTo>
                      <a:cubicBezTo>
                        <a:pt x="542153" y="1149648"/>
                        <a:pt x="574065" y="1117744"/>
                        <a:pt x="574065" y="1078379"/>
                      </a:cubicBezTo>
                      <a:lnTo>
                        <a:pt x="574065" y="71268"/>
                      </a:lnTo>
                      <a:cubicBezTo>
                        <a:pt x="574065" y="31904"/>
                        <a:pt x="542153" y="0"/>
                        <a:pt x="502797" y="0"/>
                      </a:cubicBezTo>
                      <a:close/>
                      <a:moveTo>
                        <a:pt x="525137" y="1034355"/>
                      </a:moveTo>
                      <a:cubicBezTo>
                        <a:pt x="525137" y="1073711"/>
                        <a:pt x="493233" y="1105623"/>
                        <a:pt x="453869" y="1105623"/>
                      </a:cubicBezTo>
                      <a:lnTo>
                        <a:pt x="120196" y="1105623"/>
                      </a:lnTo>
                      <a:cubicBezTo>
                        <a:pt x="80840" y="1105623"/>
                        <a:pt x="48928" y="1073719"/>
                        <a:pt x="48928" y="1034355"/>
                      </a:cubicBezTo>
                      <a:lnTo>
                        <a:pt x="48928" y="115285"/>
                      </a:lnTo>
                      <a:cubicBezTo>
                        <a:pt x="48928" y="75929"/>
                        <a:pt x="80832" y="44017"/>
                        <a:pt x="120196" y="44017"/>
                      </a:cubicBezTo>
                      <a:lnTo>
                        <a:pt x="146673" y="44017"/>
                      </a:lnTo>
                      <a:cubicBezTo>
                        <a:pt x="147596" y="69032"/>
                        <a:pt x="168154" y="89035"/>
                        <a:pt x="193396" y="89035"/>
                      </a:cubicBezTo>
                      <a:lnTo>
                        <a:pt x="377815" y="89035"/>
                      </a:lnTo>
                      <a:cubicBezTo>
                        <a:pt x="403057" y="89035"/>
                        <a:pt x="423615" y="69032"/>
                        <a:pt x="424537" y="44017"/>
                      </a:cubicBezTo>
                      <a:lnTo>
                        <a:pt x="453853" y="44017"/>
                      </a:lnTo>
                      <a:cubicBezTo>
                        <a:pt x="493210" y="44017"/>
                        <a:pt x="525122" y="75921"/>
                        <a:pt x="525122" y="115285"/>
                      </a:cubicBezTo>
                      <a:lnTo>
                        <a:pt x="525122" y="1034355"/>
                      </a:lnTo>
                      <a:close/>
                    </a:path>
                  </a:pathLst>
                </a:custGeom>
                <a:solidFill>
                  <a:srgbClr val="000000"/>
                </a:solidFill>
                <a:ln w="7804" cap="flat">
                  <a:solidFill>
                    <a:schemeClr val="tx2">
                      <a:lumMod val="20000"/>
                      <a:lumOff val="80000"/>
                    </a:schemeClr>
                  </a:solidFill>
                  <a:prstDash val="solid"/>
                  <a:miter/>
                </a:ln>
              </p:spPr>
              <p:txBody>
                <a:bodyPr rtlCol="0" anchor="ctr"/>
                <a:lstStyle/>
                <a:p>
                  <a:endParaRPr lang="en-US"/>
                </a:p>
              </p:txBody>
            </p:sp>
            <p:grpSp>
              <p:nvGrpSpPr>
                <p:cNvPr id="45" name="Graphic 29" descr="A smartphone">
                  <a:extLst>
                    <a:ext uri="{FF2B5EF4-FFF2-40B4-BE49-F238E27FC236}">
                      <a16:creationId xmlns:a16="http://schemas.microsoft.com/office/drawing/2014/main" id="{100B7C2A-1338-4B89-79E1-07A2473E2051}"/>
                    </a:ext>
                  </a:extLst>
                </p:cNvPr>
                <p:cNvGrpSpPr/>
                <p:nvPr/>
              </p:nvGrpSpPr>
              <p:grpSpPr>
                <a:xfrm>
                  <a:off x="-3024730" y="3240311"/>
                  <a:ext cx="80472" cy="151052"/>
                  <a:chOff x="-3024730" y="3240311"/>
                  <a:chExt cx="80472" cy="151052"/>
                </a:xfrm>
                <a:solidFill>
                  <a:srgbClr val="000000"/>
                </a:solidFill>
              </p:grpSpPr>
              <p:sp>
                <p:nvSpPr>
                  <p:cNvPr id="46" name="Freeform: Shape 45">
                    <a:extLst>
                      <a:ext uri="{FF2B5EF4-FFF2-40B4-BE49-F238E27FC236}">
                        <a16:creationId xmlns:a16="http://schemas.microsoft.com/office/drawing/2014/main" id="{97ADEBC4-C2DF-088B-20D1-8120F9AFAA3B}"/>
                      </a:ext>
                    </a:extLst>
                  </p:cNvPr>
                  <p:cNvSpPr/>
                  <p:nvPr/>
                </p:nvSpPr>
                <p:spPr>
                  <a:xfrm>
                    <a:off x="-3022826" y="3369158"/>
                    <a:ext cx="22273" cy="22205"/>
                  </a:xfrm>
                  <a:custGeom>
                    <a:avLst/>
                    <a:gdLst>
                      <a:gd name="connsiteX0" fmla="*/ 21774 w 22273"/>
                      <a:gd name="connsiteY0" fmla="*/ 7788 h 22205"/>
                      <a:gd name="connsiteX1" fmla="*/ 551 w 22273"/>
                      <a:gd name="connsiteY1" fmla="*/ 13637 h 22205"/>
                      <a:gd name="connsiteX2" fmla="*/ 21774 w 22273"/>
                      <a:gd name="connsiteY2" fmla="*/ 7788 h 22205"/>
                    </a:gdLst>
                    <a:ahLst/>
                    <a:cxnLst>
                      <a:cxn ang="0">
                        <a:pos x="connsiteX0" y="connsiteY0"/>
                      </a:cxn>
                      <a:cxn ang="0">
                        <a:pos x="connsiteX1" y="connsiteY1"/>
                      </a:cxn>
                      <a:cxn ang="0">
                        <a:pos x="connsiteX2" y="connsiteY2"/>
                      </a:cxn>
                    </a:cxnLst>
                    <a:rect l="l" t="t" r="r" b="b"/>
                    <a:pathLst>
                      <a:path w="22273" h="22205">
                        <a:moveTo>
                          <a:pt x="21774" y="7788"/>
                        </a:moveTo>
                        <a:cubicBezTo>
                          <a:pt x="18505" y="-5944"/>
                          <a:pt x="-3757" y="46"/>
                          <a:pt x="551" y="13637"/>
                        </a:cubicBezTo>
                        <a:cubicBezTo>
                          <a:pt x="4008" y="28377"/>
                          <a:pt x="25824" y="22575"/>
                          <a:pt x="21774" y="7788"/>
                        </a:cubicBezTo>
                        <a:close/>
                      </a:path>
                    </a:pathLst>
                  </a:custGeom>
                  <a:solidFill>
                    <a:srgbClr val="000000"/>
                  </a:solidFill>
                  <a:ln w="7804" cap="flat">
                    <a:solidFill>
                      <a:schemeClr val="tx2">
                        <a:lumMod val="20000"/>
                        <a:lumOff val="80000"/>
                      </a:schemeClr>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2F9B567-247A-56FA-5CA3-FC233F0B8F1D}"/>
                      </a:ext>
                    </a:extLst>
                  </p:cNvPr>
                  <p:cNvSpPr/>
                  <p:nvPr/>
                </p:nvSpPr>
                <p:spPr>
                  <a:xfrm>
                    <a:off x="-2966521" y="3369186"/>
                    <a:ext cx="22263" cy="22161"/>
                  </a:xfrm>
                  <a:custGeom>
                    <a:avLst/>
                    <a:gdLst>
                      <a:gd name="connsiteX0" fmla="*/ 21919 w 22263"/>
                      <a:gd name="connsiteY0" fmla="*/ 8377 h 22161"/>
                      <a:gd name="connsiteX1" fmla="*/ 548 w 22263"/>
                      <a:gd name="connsiteY1" fmla="*/ 13608 h 22161"/>
                      <a:gd name="connsiteX2" fmla="*/ 21919 w 22263"/>
                      <a:gd name="connsiteY2" fmla="*/ 8377 h 22161"/>
                    </a:gdLst>
                    <a:ahLst/>
                    <a:cxnLst>
                      <a:cxn ang="0">
                        <a:pos x="connsiteX0" y="connsiteY0"/>
                      </a:cxn>
                      <a:cxn ang="0">
                        <a:pos x="connsiteX1" y="connsiteY1"/>
                      </a:cxn>
                      <a:cxn ang="0">
                        <a:pos x="connsiteX2" y="connsiteY2"/>
                      </a:cxn>
                    </a:cxnLst>
                    <a:rect l="l" t="t" r="r" b="b"/>
                    <a:pathLst>
                      <a:path w="22263" h="22161">
                        <a:moveTo>
                          <a:pt x="21919" y="8377"/>
                        </a:moveTo>
                        <a:cubicBezTo>
                          <a:pt x="19315" y="-5949"/>
                          <a:pt x="-3823" y="-373"/>
                          <a:pt x="548" y="13608"/>
                        </a:cubicBezTo>
                        <a:cubicBezTo>
                          <a:pt x="3793" y="27981"/>
                          <a:pt x="25219" y="22882"/>
                          <a:pt x="21919" y="8377"/>
                        </a:cubicBezTo>
                        <a:close/>
                      </a:path>
                    </a:pathLst>
                  </a:custGeom>
                  <a:solidFill>
                    <a:srgbClr val="000000"/>
                  </a:solidFill>
                  <a:ln w="7804" cap="flat">
                    <a:solidFill>
                      <a:schemeClr val="tx2">
                        <a:lumMod val="20000"/>
                        <a:lumOff val="80000"/>
                      </a:schemeClr>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422C5B9-CB19-4219-FD78-975049548094}"/>
                      </a:ext>
                    </a:extLst>
                  </p:cNvPr>
                  <p:cNvSpPr/>
                  <p:nvPr/>
                </p:nvSpPr>
                <p:spPr>
                  <a:xfrm>
                    <a:off x="-3024730" y="3240311"/>
                    <a:ext cx="80267" cy="108911"/>
                  </a:xfrm>
                  <a:custGeom>
                    <a:avLst/>
                    <a:gdLst>
                      <a:gd name="connsiteX0" fmla="*/ 64332 w 80267"/>
                      <a:gd name="connsiteY0" fmla="*/ 33298 h 108911"/>
                      <a:gd name="connsiteX1" fmla="*/ 57287 w 80267"/>
                      <a:gd name="connsiteY1" fmla="*/ 5890 h 108911"/>
                      <a:gd name="connsiteX2" fmla="*/ 35517 w 80267"/>
                      <a:gd name="connsiteY2" fmla="*/ 924 h 108911"/>
                      <a:gd name="connsiteX3" fmla="*/ 16179 w 80267"/>
                      <a:gd name="connsiteY3" fmla="*/ 33032 h 108911"/>
                      <a:gd name="connsiteX4" fmla="*/ 9524 w 80267"/>
                      <a:gd name="connsiteY4" fmla="*/ 33001 h 108911"/>
                      <a:gd name="connsiteX5" fmla="*/ 1658 w 80267"/>
                      <a:gd name="connsiteY5" fmla="*/ 40867 h 108911"/>
                      <a:gd name="connsiteX6" fmla="*/ 0 w 80267"/>
                      <a:gd name="connsiteY6" fmla="*/ 98928 h 108911"/>
                      <a:gd name="connsiteX7" fmla="*/ 7765 w 80267"/>
                      <a:gd name="connsiteY7" fmla="*/ 106693 h 108911"/>
                      <a:gd name="connsiteX8" fmla="*/ 67585 w 80267"/>
                      <a:gd name="connsiteY8" fmla="*/ 108124 h 108911"/>
                      <a:gd name="connsiteX9" fmla="*/ 74764 w 80267"/>
                      <a:gd name="connsiteY9" fmla="*/ 102658 h 108911"/>
                      <a:gd name="connsiteX10" fmla="*/ 79526 w 80267"/>
                      <a:gd name="connsiteY10" fmla="*/ 73608 h 108911"/>
                      <a:gd name="connsiteX11" fmla="*/ 76891 w 80267"/>
                      <a:gd name="connsiteY11" fmla="*/ 42017 h 108911"/>
                      <a:gd name="connsiteX12" fmla="*/ 64332 w 80267"/>
                      <a:gd name="connsiteY12" fmla="*/ 33298 h 108911"/>
                      <a:gd name="connsiteX13" fmla="*/ 38332 w 80267"/>
                      <a:gd name="connsiteY13" fmla="*/ 11129 h 108911"/>
                      <a:gd name="connsiteX14" fmla="*/ 53737 w 80267"/>
                      <a:gd name="connsiteY14" fmla="*/ 32383 h 108911"/>
                      <a:gd name="connsiteX15" fmla="*/ 53017 w 80267"/>
                      <a:gd name="connsiteY15" fmla="*/ 32375 h 108911"/>
                      <a:gd name="connsiteX16" fmla="*/ 34672 w 80267"/>
                      <a:gd name="connsiteY16" fmla="*/ 33141 h 108911"/>
                      <a:gd name="connsiteX17" fmla="*/ 26493 w 80267"/>
                      <a:gd name="connsiteY17" fmla="*/ 33071 h 108911"/>
                      <a:gd name="connsiteX18" fmla="*/ 38332 w 80267"/>
                      <a:gd name="connsiteY18" fmla="*/ 11129 h 1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267" h="108911">
                        <a:moveTo>
                          <a:pt x="64332" y="33298"/>
                        </a:moveTo>
                        <a:cubicBezTo>
                          <a:pt x="65279" y="23719"/>
                          <a:pt x="64325" y="12927"/>
                          <a:pt x="57287" y="5890"/>
                        </a:cubicBezTo>
                        <a:cubicBezTo>
                          <a:pt x="51579" y="181"/>
                          <a:pt x="43118" y="-1156"/>
                          <a:pt x="35517" y="924"/>
                        </a:cubicBezTo>
                        <a:cubicBezTo>
                          <a:pt x="20980" y="4897"/>
                          <a:pt x="11401" y="19543"/>
                          <a:pt x="16179" y="33032"/>
                        </a:cubicBezTo>
                        <a:cubicBezTo>
                          <a:pt x="13958" y="33024"/>
                          <a:pt x="11745" y="33001"/>
                          <a:pt x="9524" y="33001"/>
                        </a:cubicBezTo>
                        <a:cubicBezTo>
                          <a:pt x="5270" y="33008"/>
                          <a:pt x="1666" y="36598"/>
                          <a:pt x="1658" y="40867"/>
                        </a:cubicBezTo>
                        <a:cubicBezTo>
                          <a:pt x="1619" y="60236"/>
                          <a:pt x="31" y="79559"/>
                          <a:pt x="0" y="98928"/>
                        </a:cubicBezTo>
                        <a:cubicBezTo>
                          <a:pt x="-8" y="103378"/>
                          <a:pt x="3581" y="106349"/>
                          <a:pt x="7765" y="106693"/>
                        </a:cubicBezTo>
                        <a:cubicBezTo>
                          <a:pt x="27689" y="108327"/>
                          <a:pt x="47614" y="109907"/>
                          <a:pt x="67585" y="108124"/>
                        </a:cubicBezTo>
                        <a:cubicBezTo>
                          <a:pt x="70979" y="107819"/>
                          <a:pt x="73732" y="106005"/>
                          <a:pt x="74764" y="102658"/>
                        </a:cubicBezTo>
                        <a:cubicBezTo>
                          <a:pt x="77626" y="93353"/>
                          <a:pt x="78721" y="83265"/>
                          <a:pt x="79526" y="73608"/>
                        </a:cubicBezTo>
                        <a:cubicBezTo>
                          <a:pt x="80355" y="63638"/>
                          <a:pt x="81434" y="51306"/>
                          <a:pt x="76891" y="42017"/>
                        </a:cubicBezTo>
                        <a:cubicBezTo>
                          <a:pt x="74318" y="36762"/>
                          <a:pt x="69587" y="34385"/>
                          <a:pt x="64332" y="33298"/>
                        </a:cubicBezTo>
                        <a:close/>
                        <a:moveTo>
                          <a:pt x="38332" y="11129"/>
                        </a:moveTo>
                        <a:cubicBezTo>
                          <a:pt x="52204" y="7352"/>
                          <a:pt x="54237" y="21686"/>
                          <a:pt x="53737" y="32383"/>
                        </a:cubicBezTo>
                        <a:cubicBezTo>
                          <a:pt x="53494" y="32383"/>
                          <a:pt x="53252" y="32375"/>
                          <a:pt x="53017" y="32375"/>
                        </a:cubicBezTo>
                        <a:cubicBezTo>
                          <a:pt x="46949" y="32336"/>
                          <a:pt x="40780" y="32555"/>
                          <a:pt x="34672" y="33141"/>
                        </a:cubicBezTo>
                        <a:cubicBezTo>
                          <a:pt x="31943" y="33118"/>
                          <a:pt x="29214" y="33094"/>
                          <a:pt x="26493" y="33071"/>
                        </a:cubicBezTo>
                        <a:cubicBezTo>
                          <a:pt x="22810" y="23414"/>
                          <a:pt x="28182" y="13889"/>
                          <a:pt x="38332" y="11129"/>
                        </a:cubicBezTo>
                        <a:close/>
                      </a:path>
                    </a:pathLst>
                  </a:custGeom>
                  <a:solidFill>
                    <a:srgbClr val="000000"/>
                  </a:solidFill>
                  <a:ln w="7804" cap="flat">
                    <a:solidFill>
                      <a:schemeClr val="tx2">
                        <a:lumMod val="20000"/>
                        <a:lumOff val="80000"/>
                      </a:schemeClr>
                    </a:solidFill>
                    <a:prstDash val="solid"/>
                    <a:miter/>
                  </a:ln>
                </p:spPr>
                <p:txBody>
                  <a:bodyPr rtlCol="0" anchor="ctr"/>
                  <a:lstStyle/>
                  <a:p>
                    <a:endParaRPr lang="en-US"/>
                  </a:p>
                </p:txBody>
              </p:sp>
            </p:grpSp>
            <p:sp>
              <p:nvSpPr>
                <p:cNvPr id="49" name="Freeform: Shape 48">
                  <a:extLst>
                    <a:ext uri="{FF2B5EF4-FFF2-40B4-BE49-F238E27FC236}">
                      <a16:creationId xmlns:a16="http://schemas.microsoft.com/office/drawing/2014/main" id="{41BE8094-BD73-EBC0-03C2-7D87D6DF0E05}"/>
                    </a:ext>
                  </a:extLst>
                </p:cNvPr>
                <p:cNvSpPr/>
                <p:nvPr/>
              </p:nvSpPr>
              <p:spPr>
                <a:xfrm>
                  <a:off x="-2891263" y="2463160"/>
                  <a:ext cx="13240" cy="12779"/>
                </a:xfrm>
                <a:custGeom>
                  <a:avLst/>
                  <a:gdLst>
                    <a:gd name="connsiteX0" fmla="*/ 13120 w 13240"/>
                    <a:gd name="connsiteY0" fmla="*/ 5523 h 12779"/>
                    <a:gd name="connsiteX1" fmla="*/ 2306 w 13240"/>
                    <a:gd name="connsiteY1" fmla="*/ 1847 h 12779"/>
                    <a:gd name="connsiteX2" fmla="*/ 2931 w 13240"/>
                    <a:gd name="connsiteY2" fmla="*/ 11442 h 12779"/>
                    <a:gd name="connsiteX3" fmla="*/ 13120 w 13240"/>
                    <a:gd name="connsiteY3" fmla="*/ 5523 h 12779"/>
                  </a:gdLst>
                  <a:ahLst/>
                  <a:cxnLst>
                    <a:cxn ang="0">
                      <a:pos x="connsiteX0" y="connsiteY0"/>
                    </a:cxn>
                    <a:cxn ang="0">
                      <a:pos x="connsiteX1" y="connsiteY1"/>
                    </a:cxn>
                    <a:cxn ang="0">
                      <a:pos x="connsiteX2" y="connsiteY2"/>
                    </a:cxn>
                    <a:cxn ang="0">
                      <a:pos x="connsiteX3" y="connsiteY3"/>
                    </a:cxn>
                  </a:cxnLst>
                  <a:rect l="l" t="t" r="r" b="b"/>
                  <a:pathLst>
                    <a:path w="13240" h="12779">
                      <a:moveTo>
                        <a:pt x="13120" y="5523"/>
                      </a:moveTo>
                      <a:cubicBezTo>
                        <a:pt x="12776" y="416"/>
                        <a:pt x="5731" y="-1898"/>
                        <a:pt x="2306" y="1847"/>
                      </a:cubicBezTo>
                      <a:cubicBezTo>
                        <a:pt x="-603" y="4514"/>
                        <a:pt x="-1143" y="9628"/>
                        <a:pt x="2931" y="11442"/>
                      </a:cubicBezTo>
                      <a:cubicBezTo>
                        <a:pt x="7099" y="14992"/>
                        <a:pt x="14254" y="10942"/>
                        <a:pt x="13120" y="5523"/>
                      </a:cubicBezTo>
                      <a:close/>
                    </a:path>
                  </a:pathLst>
                </a:custGeom>
                <a:solidFill>
                  <a:srgbClr val="FFFFFF"/>
                </a:solidFill>
                <a:ln w="7804" cap="flat">
                  <a:solidFill>
                    <a:schemeClr val="tx2">
                      <a:lumMod val="20000"/>
                      <a:lumOff val="80000"/>
                    </a:schemeClr>
                  </a:solidFill>
                  <a:prstDash val="solid"/>
                  <a:miter/>
                </a:ln>
              </p:spPr>
              <p:txBody>
                <a:bodyPr rtlCol="0" anchor="ctr"/>
                <a:lstStyle/>
                <a:p>
                  <a:endParaRPr lang="en-US"/>
                </a:p>
              </p:txBody>
            </p:sp>
          </p:grpSp>
        </p:grpSp>
      </p:grpSp>
      <p:sp>
        <p:nvSpPr>
          <p:cNvPr id="1029" name="TextBox 1028">
            <a:extLst>
              <a:ext uri="{FF2B5EF4-FFF2-40B4-BE49-F238E27FC236}">
                <a16:creationId xmlns:a16="http://schemas.microsoft.com/office/drawing/2014/main" id="{808CE803-1F38-FC75-C8B2-E02DB36DCC54}"/>
              </a:ext>
            </a:extLst>
          </p:cNvPr>
          <p:cNvSpPr txBox="1"/>
          <p:nvPr/>
        </p:nvSpPr>
        <p:spPr>
          <a:xfrm>
            <a:off x="9179138" y="5048714"/>
            <a:ext cx="2322549" cy="707886"/>
          </a:xfrm>
          <a:prstGeom prst="rect">
            <a:avLst/>
          </a:prstGeom>
          <a:noFill/>
        </p:spPr>
        <p:txBody>
          <a:bodyPr wrap="square" rtlCol="0">
            <a:spAutoFit/>
          </a:bodyPr>
          <a:lstStyle/>
          <a:p>
            <a:r>
              <a:rPr lang="en-US" sz="4000" b="1" dirty="0">
                <a:solidFill>
                  <a:schemeClr val="bg2">
                    <a:lumMod val="75000"/>
                    <a:lumOff val="25000"/>
                  </a:schemeClr>
                </a:solidFill>
                <a:latin typeface="Angsana New" panose="02020603050405020304" pitchFamily="18" charset="-34"/>
                <a:cs typeface="Angsana New" panose="02020603050405020304" pitchFamily="18" charset="-34"/>
              </a:rPr>
              <a:t>DATABASE</a:t>
            </a:r>
          </a:p>
        </p:txBody>
      </p:sp>
      <p:sp>
        <p:nvSpPr>
          <p:cNvPr id="1030" name="TextBox 1029">
            <a:extLst>
              <a:ext uri="{FF2B5EF4-FFF2-40B4-BE49-F238E27FC236}">
                <a16:creationId xmlns:a16="http://schemas.microsoft.com/office/drawing/2014/main" id="{07D0A4A7-188E-53F0-1A6D-2F47DAEAA89E}"/>
              </a:ext>
            </a:extLst>
          </p:cNvPr>
          <p:cNvSpPr txBox="1"/>
          <p:nvPr/>
        </p:nvSpPr>
        <p:spPr>
          <a:xfrm>
            <a:off x="2987367" y="2932959"/>
            <a:ext cx="1552898" cy="707886"/>
          </a:xfrm>
          <a:prstGeom prst="rect">
            <a:avLst/>
          </a:prstGeom>
          <a:noFill/>
        </p:spPr>
        <p:txBody>
          <a:bodyPr wrap="square" rtlCol="0">
            <a:spAutoFit/>
          </a:bodyPr>
          <a:lstStyle/>
          <a:p>
            <a:r>
              <a:rPr lang="en-US" sz="4000" dirty="0">
                <a:latin typeface="Angsana New" panose="02020603050405020304" pitchFamily="18" charset="-34"/>
                <a:cs typeface="Angsana New" panose="02020603050405020304" pitchFamily="18" charset="-34"/>
              </a:rPr>
              <a:t>AI Model</a:t>
            </a:r>
          </a:p>
        </p:txBody>
      </p:sp>
      <p:sp>
        <p:nvSpPr>
          <p:cNvPr id="1031" name="TextBox 1030">
            <a:extLst>
              <a:ext uri="{FF2B5EF4-FFF2-40B4-BE49-F238E27FC236}">
                <a16:creationId xmlns:a16="http://schemas.microsoft.com/office/drawing/2014/main" id="{5413C6F4-AEF7-BFCE-5398-858AAFBD1EDB}"/>
              </a:ext>
            </a:extLst>
          </p:cNvPr>
          <p:cNvSpPr txBox="1"/>
          <p:nvPr/>
        </p:nvSpPr>
        <p:spPr>
          <a:xfrm>
            <a:off x="7306891" y="1625494"/>
            <a:ext cx="2322549" cy="1077218"/>
          </a:xfrm>
          <a:prstGeom prst="rect">
            <a:avLst/>
          </a:prstGeom>
          <a:noFill/>
        </p:spPr>
        <p:txBody>
          <a:bodyPr wrap="square" rtlCol="0">
            <a:spAutoFit/>
          </a:bodyPr>
          <a:lstStyle/>
          <a:p>
            <a:r>
              <a:rPr lang="en-US" sz="3200" b="1" dirty="0">
                <a:solidFill>
                  <a:schemeClr val="bg2">
                    <a:lumMod val="75000"/>
                    <a:lumOff val="25000"/>
                  </a:schemeClr>
                </a:solidFill>
                <a:latin typeface="Angsana New" panose="02020603050405020304" pitchFamily="18" charset="-34"/>
                <a:cs typeface="Angsana New" panose="02020603050405020304" pitchFamily="18" charset="-34"/>
              </a:rPr>
              <a:t>Web &amp; Mobile Interface</a:t>
            </a:r>
          </a:p>
        </p:txBody>
      </p:sp>
      <p:sp>
        <p:nvSpPr>
          <p:cNvPr id="1032" name="TextBox 1031">
            <a:extLst>
              <a:ext uri="{FF2B5EF4-FFF2-40B4-BE49-F238E27FC236}">
                <a16:creationId xmlns:a16="http://schemas.microsoft.com/office/drawing/2014/main" id="{7EDDB7C3-357E-D322-0470-FD50C509F992}"/>
              </a:ext>
            </a:extLst>
          </p:cNvPr>
          <p:cNvSpPr txBox="1"/>
          <p:nvPr/>
        </p:nvSpPr>
        <p:spPr>
          <a:xfrm>
            <a:off x="2485245" y="5085360"/>
            <a:ext cx="2835181" cy="1323439"/>
          </a:xfrm>
          <a:prstGeom prst="rect">
            <a:avLst/>
          </a:prstGeom>
          <a:noFill/>
        </p:spPr>
        <p:txBody>
          <a:bodyPr wrap="square" rtlCol="0">
            <a:spAutoFit/>
          </a:bodyPr>
          <a:lstStyle/>
          <a:p>
            <a:r>
              <a:rPr lang="en-US" sz="4000" b="1" dirty="0">
                <a:solidFill>
                  <a:schemeClr val="bg2">
                    <a:lumMod val="75000"/>
                    <a:lumOff val="25000"/>
                  </a:schemeClr>
                </a:solidFill>
                <a:latin typeface="Angsana New" panose="02020603050405020304" pitchFamily="18" charset="-34"/>
                <a:cs typeface="Angsana New" panose="02020603050405020304" pitchFamily="18" charset="-34"/>
              </a:rPr>
              <a:t>Face detection &amp; Recognition</a:t>
            </a:r>
          </a:p>
        </p:txBody>
      </p:sp>
      <p:sp>
        <p:nvSpPr>
          <p:cNvPr id="1033" name="Rectangle: Rounded Corners 1032">
            <a:extLst>
              <a:ext uri="{FF2B5EF4-FFF2-40B4-BE49-F238E27FC236}">
                <a16:creationId xmlns:a16="http://schemas.microsoft.com/office/drawing/2014/main" id="{91CDE542-6E15-CF12-F53B-085A138B718D}"/>
              </a:ext>
            </a:extLst>
          </p:cNvPr>
          <p:cNvSpPr/>
          <p:nvPr/>
        </p:nvSpPr>
        <p:spPr>
          <a:xfrm>
            <a:off x="6259153" y="4326369"/>
            <a:ext cx="1702777" cy="829114"/>
          </a:xfrm>
          <a:prstGeom prst="roundRect">
            <a:avLst/>
          </a:prstGeom>
          <a:solidFill>
            <a:srgbClr val="6B7E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lumMod val="95000"/>
                  </a:schemeClr>
                </a:solidFill>
                <a:latin typeface="Angsana New" panose="02020603050405020304" pitchFamily="18" charset="-34"/>
                <a:cs typeface="Angsana New" panose="02020603050405020304" pitchFamily="18" charset="-34"/>
              </a:rPr>
              <a:t>backend</a:t>
            </a:r>
          </a:p>
        </p:txBody>
      </p:sp>
      <p:cxnSp>
        <p:nvCxnSpPr>
          <p:cNvPr id="1045" name="Connector: Elbow 1044">
            <a:extLst>
              <a:ext uri="{FF2B5EF4-FFF2-40B4-BE49-F238E27FC236}">
                <a16:creationId xmlns:a16="http://schemas.microsoft.com/office/drawing/2014/main" id="{1A8C1AB1-3411-D37F-9011-C3C6E26CBED5}"/>
              </a:ext>
            </a:extLst>
          </p:cNvPr>
          <p:cNvCxnSpPr>
            <a:cxnSpLocks/>
            <a:stCxn id="6" idx="3"/>
          </p:cNvCxnSpPr>
          <p:nvPr/>
        </p:nvCxnSpPr>
        <p:spPr>
          <a:xfrm>
            <a:off x="1673951" y="2529765"/>
            <a:ext cx="1014588" cy="727828"/>
          </a:xfrm>
          <a:prstGeom prst="bentConnector3">
            <a:avLst>
              <a:gd name="adj1" fmla="val 50000"/>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4AC12C3A-F2A9-35A6-15D3-71B2118B5287}"/>
              </a:ext>
            </a:extLst>
          </p:cNvPr>
          <p:cNvCxnSpPr>
            <a:cxnSpLocks/>
            <a:endCxn id="1033" idx="1"/>
          </p:cNvCxnSpPr>
          <p:nvPr/>
        </p:nvCxnSpPr>
        <p:spPr>
          <a:xfrm>
            <a:off x="4924308" y="4739811"/>
            <a:ext cx="1334845" cy="1115"/>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062" name="Straight Arrow Connector 1061">
            <a:extLst>
              <a:ext uri="{FF2B5EF4-FFF2-40B4-BE49-F238E27FC236}">
                <a16:creationId xmlns:a16="http://schemas.microsoft.com/office/drawing/2014/main" id="{92491A65-98C3-4C09-CCDF-EB2F87B24B3A}"/>
              </a:ext>
            </a:extLst>
          </p:cNvPr>
          <p:cNvCxnSpPr>
            <a:cxnSpLocks/>
            <a:stCxn id="1033" idx="3"/>
          </p:cNvCxnSpPr>
          <p:nvPr/>
        </p:nvCxnSpPr>
        <p:spPr>
          <a:xfrm>
            <a:off x="7961930" y="4740926"/>
            <a:ext cx="1617324" cy="15137"/>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067" name="Straight Arrow Connector 1066">
            <a:extLst>
              <a:ext uri="{FF2B5EF4-FFF2-40B4-BE49-F238E27FC236}">
                <a16:creationId xmlns:a16="http://schemas.microsoft.com/office/drawing/2014/main" id="{11FAD4C6-6AE7-2482-933A-9D1D10B63A1B}"/>
              </a:ext>
            </a:extLst>
          </p:cNvPr>
          <p:cNvCxnSpPr>
            <a:cxnSpLocks/>
            <a:endCxn id="26" idx="2"/>
          </p:cNvCxnSpPr>
          <p:nvPr/>
        </p:nvCxnSpPr>
        <p:spPr>
          <a:xfrm flipV="1">
            <a:off x="10226694" y="3505119"/>
            <a:ext cx="0" cy="733405"/>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12439522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1045"/>
                                        </p:tgtEl>
                                        <p:attrNameLst>
                                          <p:attrName>style.visibility</p:attrName>
                                        </p:attrNameLst>
                                      </p:cBhvr>
                                      <p:to>
                                        <p:strVal val="visible"/>
                                      </p:to>
                                    </p:set>
                                    <p:animEffect transition="in" filter="wipe(down)">
                                      <p:cBhvr>
                                        <p:cTn id="10" dur="500"/>
                                        <p:tgtEl>
                                          <p:spTgt spid="104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1" presetClass="entr" presetSubtype="3" fill="hold" grpId="0" nodeType="after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wheel(3)">
                                      <p:cBhvr>
                                        <p:cTn id="20" dur="500"/>
                                        <p:tgtEl>
                                          <p:spTgt spid="103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000"/>
                            </p:stCondLst>
                            <p:childTnLst>
                              <p:par>
                                <p:cTn id="30" presetID="2" presetClass="entr" presetSubtype="8" fill="hold" nodeType="afterEffect">
                                  <p:stCondLst>
                                    <p:cond delay="0"/>
                                  </p:stCondLst>
                                  <p:childTnLst>
                                    <p:set>
                                      <p:cBhvr>
                                        <p:cTn id="31" dur="1" fill="hold">
                                          <p:stCondLst>
                                            <p:cond delay="0"/>
                                          </p:stCondLst>
                                        </p:cTn>
                                        <p:tgtEl>
                                          <p:spTgt spid="1032">
                                            <p:txEl>
                                              <p:pRg st="0" end="0"/>
                                            </p:txEl>
                                          </p:spTgt>
                                        </p:tgtEl>
                                        <p:attrNameLst>
                                          <p:attrName>style.visibility</p:attrName>
                                        </p:attrNameLst>
                                      </p:cBhvr>
                                      <p:to>
                                        <p:strVal val="visible"/>
                                      </p:to>
                                    </p:set>
                                    <p:anim calcmode="lin" valueType="num">
                                      <p:cBhvr additive="base">
                                        <p:cTn id="32" dur="500" fill="hold"/>
                                        <p:tgtEl>
                                          <p:spTgt spid="1032">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0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1000"/>
                                        <p:tgtEl>
                                          <p:spTgt spid="62"/>
                                        </p:tgtEl>
                                      </p:cBhvr>
                                    </p:animEffect>
                                    <p:anim calcmode="lin" valueType="num">
                                      <p:cBhvr>
                                        <p:cTn id="39" dur="1000" fill="hold"/>
                                        <p:tgtEl>
                                          <p:spTgt spid="62"/>
                                        </p:tgtEl>
                                        <p:attrNameLst>
                                          <p:attrName>ppt_x</p:attrName>
                                        </p:attrNameLst>
                                      </p:cBhvr>
                                      <p:tavLst>
                                        <p:tav tm="0">
                                          <p:val>
                                            <p:strVal val="#ppt_x"/>
                                          </p:val>
                                        </p:tav>
                                        <p:tav tm="100000">
                                          <p:val>
                                            <p:strVal val="#ppt_x"/>
                                          </p:val>
                                        </p:tav>
                                      </p:tavLst>
                                    </p:anim>
                                    <p:anim calcmode="lin" valueType="num">
                                      <p:cBhvr>
                                        <p:cTn id="40"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033"/>
                                        </p:tgtEl>
                                        <p:attrNameLst>
                                          <p:attrName>style.visibility</p:attrName>
                                        </p:attrNameLst>
                                      </p:cBhvr>
                                      <p:to>
                                        <p:strVal val="visible"/>
                                      </p:to>
                                    </p:set>
                                    <p:animEffect transition="in" filter="fade">
                                      <p:cBhvr>
                                        <p:cTn id="45" dur="1000"/>
                                        <p:tgtEl>
                                          <p:spTgt spid="1033"/>
                                        </p:tgtEl>
                                      </p:cBhvr>
                                    </p:animEffect>
                                    <p:anim calcmode="lin" valueType="num">
                                      <p:cBhvr>
                                        <p:cTn id="46" dur="1000" fill="hold"/>
                                        <p:tgtEl>
                                          <p:spTgt spid="1033"/>
                                        </p:tgtEl>
                                        <p:attrNameLst>
                                          <p:attrName>ppt_x</p:attrName>
                                        </p:attrNameLst>
                                      </p:cBhvr>
                                      <p:tavLst>
                                        <p:tav tm="0">
                                          <p:val>
                                            <p:strVal val="#ppt_x"/>
                                          </p:val>
                                        </p:tav>
                                        <p:tav tm="100000">
                                          <p:val>
                                            <p:strVal val="#ppt_x"/>
                                          </p:val>
                                        </p:tav>
                                      </p:tavLst>
                                    </p:anim>
                                    <p:anim calcmode="lin" valueType="num">
                                      <p:cBhvr>
                                        <p:cTn id="47" dur="1000" fill="hold"/>
                                        <p:tgtEl>
                                          <p:spTgt spid="1033"/>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22" presetClass="entr" presetSubtype="4" fill="hold" nodeType="afterEffect">
                                  <p:stCondLst>
                                    <p:cond delay="0"/>
                                  </p:stCondLst>
                                  <p:childTnLst>
                                    <p:set>
                                      <p:cBhvr>
                                        <p:cTn id="50" dur="1" fill="hold">
                                          <p:stCondLst>
                                            <p:cond delay="0"/>
                                          </p:stCondLst>
                                        </p:cTn>
                                        <p:tgtEl>
                                          <p:spTgt spid="1062"/>
                                        </p:tgtEl>
                                        <p:attrNameLst>
                                          <p:attrName>style.visibility</p:attrName>
                                        </p:attrNameLst>
                                      </p:cBhvr>
                                      <p:to>
                                        <p:strVal val="visible"/>
                                      </p:to>
                                    </p:set>
                                    <p:animEffect transition="in" filter="wipe(down)">
                                      <p:cBhvr>
                                        <p:cTn id="51" dur="500"/>
                                        <p:tgtEl>
                                          <p:spTgt spid="106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067"/>
                                        </p:tgtEl>
                                        <p:attrNameLst>
                                          <p:attrName>style.visibility</p:attrName>
                                        </p:attrNameLst>
                                      </p:cBhvr>
                                      <p:to>
                                        <p:strVal val="visible"/>
                                      </p:to>
                                    </p:set>
                                    <p:animEffect transition="in" filter="fade">
                                      <p:cBhvr>
                                        <p:cTn id="60" dur="500"/>
                                        <p:tgtEl>
                                          <p:spTgt spid="1067"/>
                                        </p:tgtEl>
                                      </p:cBhvr>
                                    </p:animEffect>
                                  </p:childTnLst>
                                </p:cTn>
                              </p:par>
                            </p:childTnLst>
                          </p:cTn>
                        </p:par>
                        <p:par>
                          <p:cTn id="61" fill="hold">
                            <p:stCondLst>
                              <p:cond delay="1000"/>
                            </p:stCondLst>
                            <p:childTnLst>
                              <p:par>
                                <p:cTn id="62" presetID="2" presetClass="entr" presetSubtype="4" fill="hold" grpId="0" nodeType="afterEffect">
                                  <p:stCondLst>
                                    <p:cond delay="0"/>
                                  </p:stCondLst>
                                  <p:childTnLst>
                                    <p:set>
                                      <p:cBhvr>
                                        <p:cTn id="63" dur="1" fill="hold">
                                          <p:stCondLst>
                                            <p:cond delay="0"/>
                                          </p:stCondLst>
                                        </p:cTn>
                                        <p:tgtEl>
                                          <p:spTgt spid="1029"/>
                                        </p:tgtEl>
                                        <p:attrNameLst>
                                          <p:attrName>style.visibility</p:attrName>
                                        </p:attrNameLst>
                                      </p:cBhvr>
                                      <p:to>
                                        <p:strVal val="visible"/>
                                      </p:to>
                                    </p:set>
                                    <p:anim calcmode="lin" valueType="num">
                                      <p:cBhvr additive="base">
                                        <p:cTn id="64" dur="500" fill="hold"/>
                                        <p:tgtEl>
                                          <p:spTgt spid="1029"/>
                                        </p:tgtEl>
                                        <p:attrNameLst>
                                          <p:attrName>ppt_x</p:attrName>
                                        </p:attrNameLst>
                                      </p:cBhvr>
                                      <p:tavLst>
                                        <p:tav tm="0">
                                          <p:val>
                                            <p:strVal val="#ppt_x"/>
                                          </p:val>
                                        </p:tav>
                                        <p:tav tm="100000">
                                          <p:val>
                                            <p:strVal val="#ppt_x"/>
                                          </p:val>
                                        </p:tav>
                                      </p:tavLst>
                                    </p:anim>
                                    <p:anim calcmode="lin" valueType="num">
                                      <p:cBhvr additive="base">
                                        <p:cTn id="65"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barn(inVertical)">
                                      <p:cBhvr>
                                        <p:cTn id="70" dur="500"/>
                                        <p:tgtEl>
                                          <p:spTgt spid="26"/>
                                        </p:tgtEl>
                                      </p:cBhvr>
                                    </p:animEffect>
                                  </p:childTnLst>
                                </p:cTn>
                              </p:par>
                            </p:childTnLst>
                          </p:cTn>
                        </p:par>
                        <p:par>
                          <p:cTn id="71" fill="hold">
                            <p:stCondLst>
                              <p:cond delay="500"/>
                            </p:stCondLst>
                            <p:childTnLst>
                              <p:par>
                                <p:cTn id="72" presetID="6" presetClass="entr" presetSubtype="16"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circle(in)">
                                      <p:cBhvr>
                                        <p:cTn id="74" dur="2000"/>
                                        <p:tgtEl>
                                          <p:spTgt spid="50"/>
                                        </p:tgtEl>
                                      </p:cBhvr>
                                    </p:animEffect>
                                  </p:childTnLst>
                                </p:cTn>
                              </p:par>
                            </p:childTnLst>
                          </p:cTn>
                        </p:par>
                        <p:par>
                          <p:cTn id="75" fill="hold">
                            <p:stCondLst>
                              <p:cond delay="2500"/>
                            </p:stCondLst>
                            <p:childTnLst>
                              <p:par>
                                <p:cTn id="76" presetID="1" presetClass="entr" presetSubtype="0" fill="hold" nodeType="afterEffect">
                                  <p:stCondLst>
                                    <p:cond delay="0"/>
                                  </p:stCondLst>
                                  <p:childTnLst>
                                    <p:set>
                                      <p:cBhvr>
                                        <p:cTn id="77" dur="1" fill="hold">
                                          <p:stCondLst>
                                            <p:cond delay="0"/>
                                          </p:stCondLst>
                                        </p:cTn>
                                        <p:tgtEl>
                                          <p:spTgt spid="10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6" grpId="0" animBg="1"/>
      <p:bldP spid="1029" grpId="0"/>
      <p:bldP spid="1030" grpId="0"/>
      <p:bldP spid="10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64A62D23-4715-DEEB-EE8C-86E4ADB97133}"/>
            </a:ext>
          </a:extLst>
        </p:cNvPr>
        <p:cNvGrpSpPr/>
        <p:nvPr/>
      </p:nvGrpSpPr>
      <p:grpSpPr>
        <a:xfrm>
          <a:off x="0" y="0"/>
          <a:ext cx="0" cy="0"/>
          <a:chOff x="0" y="0"/>
          <a:chExt cx="0" cy="0"/>
        </a:xfrm>
      </p:grpSpPr>
      <p:sp>
        <p:nvSpPr>
          <p:cNvPr id="709" name="Google Shape;709;p30">
            <a:extLst>
              <a:ext uri="{FF2B5EF4-FFF2-40B4-BE49-F238E27FC236}">
                <a16:creationId xmlns:a16="http://schemas.microsoft.com/office/drawing/2014/main" id="{9A9CDC92-BF7B-F377-B4C3-87E5FB2F5BFB}"/>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sz="3200" dirty="0"/>
              <a:t>TABLE OF CONTENTS</a:t>
            </a:r>
            <a:endParaRPr sz="3200" dirty="0"/>
          </a:p>
        </p:txBody>
      </p:sp>
      <p:sp>
        <p:nvSpPr>
          <p:cNvPr id="710" name="Google Shape;710;p30">
            <a:extLst>
              <a:ext uri="{FF2B5EF4-FFF2-40B4-BE49-F238E27FC236}">
                <a16:creationId xmlns:a16="http://schemas.microsoft.com/office/drawing/2014/main" id="{0CBB40DD-1783-56C3-3A03-061E83FEDB87}"/>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r>
              <a:rPr lang="en" sz="2800"/>
              <a:t>01</a:t>
            </a:r>
            <a:endParaRPr sz="2800"/>
          </a:p>
        </p:txBody>
      </p:sp>
      <p:sp>
        <p:nvSpPr>
          <p:cNvPr id="711" name="Google Shape;711;p30">
            <a:extLst>
              <a:ext uri="{FF2B5EF4-FFF2-40B4-BE49-F238E27FC236}">
                <a16:creationId xmlns:a16="http://schemas.microsoft.com/office/drawing/2014/main" id="{9D29245C-D839-EAC2-5FBD-709E726FB063}"/>
              </a:ext>
            </a:extLst>
          </p:cNvPr>
          <p:cNvSpPr txBox="1">
            <a:spLocks noGrp="1"/>
          </p:cNvSpPr>
          <p:nvPr>
            <p:ph type="title" idx="3"/>
          </p:nvPr>
        </p:nvSpPr>
        <p:spPr>
          <a:prstGeom prst="rect">
            <a:avLst/>
          </a:prstGeom>
        </p:spPr>
        <p:txBody>
          <a:bodyPr spcFirstLastPara="1" wrap="square" lIns="91425" tIns="91425" rIns="91425" bIns="91425" anchor="ctr" anchorCtr="0">
            <a:noAutofit/>
          </a:bodyPr>
          <a:lstStyle/>
          <a:p>
            <a:r>
              <a:rPr lang="en" sz="2800"/>
              <a:t>04</a:t>
            </a:r>
            <a:endParaRPr sz="2800"/>
          </a:p>
        </p:txBody>
      </p:sp>
      <p:sp>
        <p:nvSpPr>
          <p:cNvPr id="712" name="Google Shape;712;p30">
            <a:extLst>
              <a:ext uri="{FF2B5EF4-FFF2-40B4-BE49-F238E27FC236}">
                <a16:creationId xmlns:a16="http://schemas.microsoft.com/office/drawing/2014/main" id="{293BA43B-5D3F-B509-C52C-092073FCA2F1}"/>
              </a:ext>
            </a:extLst>
          </p:cNvPr>
          <p:cNvSpPr txBox="1">
            <a:spLocks noGrp="1"/>
          </p:cNvSpPr>
          <p:nvPr>
            <p:ph type="title" idx="4"/>
          </p:nvPr>
        </p:nvSpPr>
        <p:spPr>
          <a:prstGeom prst="rect">
            <a:avLst/>
          </a:prstGeom>
        </p:spPr>
        <p:txBody>
          <a:bodyPr spcFirstLastPara="1" wrap="square" lIns="91425" tIns="91425" rIns="91425" bIns="91425" anchor="ctr" anchorCtr="0">
            <a:noAutofit/>
          </a:bodyPr>
          <a:lstStyle/>
          <a:p>
            <a:r>
              <a:rPr lang="en" sz="2800" dirty="0"/>
              <a:t>02</a:t>
            </a:r>
            <a:endParaRPr sz="2800" dirty="0"/>
          </a:p>
        </p:txBody>
      </p:sp>
      <p:sp>
        <p:nvSpPr>
          <p:cNvPr id="713" name="Google Shape;713;p30">
            <a:extLst>
              <a:ext uri="{FF2B5EF4-FFF2-40B4-BE49-F238E27FC236}">
                <a16:creationId xmlns:a16="http://schemas.microsoft.com/office/drawing/2014/main" id="{ACA00610-7C69-9EC2-0AA1-DEE5BE115D73}"/>
              </a:ext>
            </a:extLst>
          </p:cNvPr>
          <p:cNvSpPr txBox="1">
            <a:spLocks noGrp="1"/>
          </p:cNvSpPr>
          <p:nvPr>
            <p:ph type="title" idx="5"/>
          </p:nvPr>
        </p:nvSpPr>
        <p:spPr>
          <a:prstGeom prst="rect">
            <a:avLst/>
          </a:prstGeom>
        </p:spPr>
        <p:txBody>
          <a:bodyPr spcFirstLastPara="1" wrap="square" lIns="91425" tIns="91425" rIns="91425" bIns="91425" anchor="ctr" anchorCtr="0">
            <a:noAutofit/>
          </a:bodyPr>
          <a:lstStyle/>
          <a:p>
            <a:r>
              <a:rPr lang="en" sz="2800"/>
              <a:t>05</a:t>
            </a:r>
            <a:endParaRPr sz="2800"/>
          </a:p>
        </p:txBody>
      </p:sp>
      <p:sp>
        <p:nvSpPr>
          <p:cNvPr id="714" name="Google Shape;714;p30">
            <a:extLst>
              <a:ext uri="{FF2B5EF4-FFF2-40B4-BE49-F238E27FC236}">
                <a16:creationId xmlns:a16="http://schemas.microsoft.com/office/drawing/2014/main" id="{FFFF9BAA-F914-1483-7A0A-5AB395DB0822}"/>
              </a:ext>
            </a:extLst>
          </p:cNvPr>
          <p:cNvSpPr txBox="1">
            <a:spLocks noGrp="1"/>
          </p:cNvSpPr>
          <p:nvPr>
            <p:ph type="title" idx="6"/>
          </p:nvPr>
        </p:nvSpPr>
        <p:spPr>
          <a:prstGeom prst="rect">
            <a:avLst/>
          </a:prstGeom>
        </p:spPr>
        <p:txBody>
          <a:bodyPr spcFirstLastPara="1" wrap="square" lIns="91425" tIns="91425" rIns="91425" bIns="91425" anchor="ctr" anchorCtr="0">
            <a:noAutofit/>
          </a:bodyPr>
          <a:lstStyle/>
          <a:p>
            <a:r>
              <a:rPr lang="en" sz="2800"/>
              <a:t>03</a:t>
            </a:r>
            <a:endParaRPr sz="2800"/>
          </a:p>
        </p:txBody>
      </p:sp>
      <p:sp>
        <p:nvSpPr>
          <p:cNvPr id="715" name="Google Shape;715;p30">
            <a:extLst>
              <a:ext uri="{FF2B5EF4-FFF2-40B4-BE49-F238E27FC236}">
                <a16:creationId xmlns:a16="http://schemas.microsoft.com/office/drawing/2014/main" id="{08F1C4BA-67B4-B3F6-A991-7B49E9A6EDA8}"/>
              </a:ext>
            </a:extLst>
          </p:cNvPr>
          <p:cNvSpPr txBox="1">
            <a:spLocks noGrp="1"/>
          </p:cNvSpPr>
          <p:nvPr>
            <p:ph type="title" idx="7"/>
          </p:nvPr>
        </p:nvSpPr>
        <p:spPr>
          <a:prstGeom prst="rect">
            <a:avLst/>
          </a:prstGeom>
        </p:spPr>
        <p:txBody>
          <a:bodyPr spcFirstLastPara="1" wrap="square" lIns="91425" tIns="91425" rIns="91425" bIns="91425" anchor="ctr" anchorCtr="0">
            <a:noAutofit/>
          </a:bodyPr>
          <a:lstStyle/>
          <a:p>
            <a:r>
              <a:rPr lang="en" sz="2800"/>
              <a:t>06</a:t>
            </a:r>
            <a:endParaRPr sz="2800"/>
          </a:p>
        </p:txBody>
      </p:sp>
      <p:sp>
        <p:nvSpPr>
          <p:cNvPr id="716" name="Google Shape;716;p30">
            <a:extLst>
              <a:ext uri="{FF2B5EF4-FFF2-40B4-BE49-F238E27FC236}">
                <a16:creationId xmlns:a16="http://schemas.microsoft.com/office/drawing/2014/main" id="{BD8527EF-F567-4F8C-6284-B5757D52D15D}"/>
              </a:ext>
            </a:extLst>
          </p:cNvPr>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 sz="2000"/>
              <a:t>INTRODUCTION</a:t>
            </a:r>
            <a:endParaRPr sz="2000"/>
          </a:p>
        </p:txBody>
      </p:sp>
      <p:sp>
        <p:nvSpPr>
          <p:cNvPr id="708" name="Google Shape;708;p30">
            <a:extLst>
              <a:ext uri="{FF2B5EF4-FFF2-40B4-BE49-F238E27FC236}">
                <a16:creationId xmlns:a16="http://schemas.microsoft.com/office/drawing/2014/main" id="{D676CB76-FD26-FE56-8122-B4A7EE48CBD4}"/>
              </a:ext>
            </a:extLst>
          </p:cNvPr>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indent="0"/>
            <a:r>
              <a:rPr lang="en-US" sz="2000" dirty="0"/>
              <a:t>problem Statement</a:t>
            </a:r>
            <a:endParaRPr sz="2000" dirty="0"/>
          </a:p>
        </p:txBody>
      </p:sp>
      <p:sp>
        <p:nvSpPr>
          <p:cNvPr id="717" name="Google Shape;717;p30">
            <a:extLst>
              <a:ext uri="{FF2B5EF4-FFF2-40B4-BE49-F238E27FC236}">
                <a16:creationId xmlns:a16="http://schemas.microsoft.com/office/drawing/2014/main" id="{FE913223-F66C-2F10-913C-D65918C00AD9}"/>
              </a:ext>
            </a:extLst>
          </p:cNvPr>
          <p:cNvSpPr txBox="1">
            <a:spLocks noGrp="1"/>
          </p:cNvSpPr>
          <p:nvPr>
            <p:ph type="subTitle" idx="9"/>
          </p:nvPr>
        </p:nvSpPr>
        <p:spPr>
          <a:xfrm>
            <a:off x="5387563" y="3183900"/>
            <a:ext cx="2792875" cy="653600"/>
          </a:xfrm>
          <a:prstGeom prst="rect">
            <a:avLst/>
          </a:prstGeom>
        </p:spPr>
        <p:txBody>
          <a:bodyPr spcFirstLastPara="1" wrap="square" lIns="91425" tIns="91425" rIns="91425" bIns="91425" anchor="ctr" anchorCtr="0">
            <a:noAutofit/>
          </a:bodyPr>
          <a:lstStyle/>
          <a:p>
            <a:pPr marL="0" indent="0"/>
            <a:r>
              <a:rPr lang="en-US" sz="2000" dirty="0"/>
              <a:t>Face Detection </a:t>
            </a:r>
          </a:p>
        </p:txBody>
      </p:sp>
      <p:sp>
        <p:nvSpPr>
          <p:cNvPr id="718" name="Google Shape;718;p30">
            <a:extLst>
              <a:ext uri="{FF2B5EF4-FFF2-40B4-BE49-F238E27FC236}">
                <a16:creationId xmlns:a16="http://schemas.microsoft.com/office/drawing/2014/main" id="{C06A3C23-E8FF-FBBF-9152-C9DB860B0C5A}"/>
              </a:ext>
            </a:extLst>
          </p:cNvPr>
          <p:cNvSpPr txBox="1">
            <a:spLocks noGrp="1"/>
          </p:cNvSpPr>
          <p:nvPr>
            <p:ph type="subTitle" idx="13"/>
          </p:nvPr>
        </p:nvSpPr>
        <p:spPr>
          <a:prstGeom prst="rect">
            <a:avLst/>
          </a:prstGeom>
        </p:spPr>
        <p:txBody>
          <a:bodyPr spcFirstLastPara="1" wrap="square" lIns="91425" tIns="91425" rIns="91425" bIns="91425" anchor="ctr" anchorCtr="0">
            <a:noAutofit/>
          </a:bodyPr>
          <a:lstStyle/>
          <a:p>
            <a:pPr marL="0" indent="0"/>
            <a:r>
              <a:rPr lang="en-US" sz="2000" dirty="0"/>
              <a:t>F</a:t>
            </a:r>
            <a:r>
              <a:rPr lang="en" sz="2000" dirty="0"/>
              <a:t>ace recognition </a:t>
            </a:r>
            <a:endParaRPr sz="2000" dirty="0"/>
          </a:p>
        </p:txBody>
      </p:sp>
      <p:sp>
        <p:nvSpPr>
          <p:cNvPr id="719" name="Google Shape;719;p30">
            <a:extLst>
              <a:ext uri="{FF2B5EF4-FFF2-40B4-BE49-F238E27FC236}">
                <a16:creationId xmlns:a16="http://schemas.microsoft.com/office/drawing/2014/main" id="{089E9BFD-5123-05AC-85E5-5CDF14BEE9A6}"/>
              </a:ext>
            </a:extLst>
          </p:cNvPr>
          <p:cNvSpPr txBox="1">
            <a:spLocks noGrp="1"/>
          </p:cNvSpPr>
          <p:nvPr>
            <p:ph type="subTitle" idx="14"/>
          </p:nvPr>
        </p:nvSpPr>
        <p:spPr>
          <a:xfrm>
            <a:off x="5387564" y="5392729"/>
            <a:ext cx="3614636" cy="653600"/>
          </a:xfrm>
          <a:prstGeom prst="rect">
            <a:avLst/>
          </a:prstGeom>
        </p:spPr>
        <p:txBody>
          <a:bodyPr spcFirstLastPara="1" wrap="square" lIns="91425" tIns="91425" rIns="91425" bIns="91425" anchor="ctr" anchorCtr="0">
            <a:noAutofit/>
          </a:bodyPr>
          <a:lstStyle/>
          <a:p>
            <a:pPr marL="0" indent="0"/>
            <a:r>
              <a:rPr lang="en-US" sz="2000" dirty="0"/>
              <a:t>BACK-END IMPLEMENTATION</a:t>
            </a:r>
          </a:p>
        </p:txBody>
      </p:sp>
      <p:sp>
        <p:nvSpPr>
          <p:cNvPr id="720" name="Google Shape;720;p30">
            <a:extLst>
              <a:ext uri="{FF2B5EF4-FFF2-40B4-BE49-F238E27FC236}">
                <a16:creationId xmlns:a16="http://schemas.microsoft.com/office/drawing/2014/main" id="{8B1A5337-439B-33BB-17ED-72EC806963F2}"/>
              </a:ext>
            </a:extLst>
          </p:cNvPr>
          <p:cNvSpPr txBox="1">
            <a:spLocks noGrp="1"/>
          </p:cNvSpPr>
          <p:nvPr>
            <p:ph type="subTitle" idx="15"/>
          </p:nvPr>
        </p:nvSpPr>
        <p:spPr>
          <a:xfrm>
            <a:off x="5334692" y="4629494"/>
            <a:ext cx="3614636" cy="653600"/>
          </a:xfrm>
          <a:prstGeom prst="rect">
            <a:avLst/>
          </a:prstGeom>
        </p:spPr>
        <p:txBody>
          <a:bodyPr spcFirstLastPara="1" wrap="square" lIns="91425" tIns="91425" rIns="91425" bIns="91425" anchor="ctr" anchorCtr="0">
            <a:noAutofit/>
          </a:bodyPr>
          <a:lstStyle/>
          <a:p>
            <a:pPr marL="0" indent="0"/>
            <a:r>
              <a:rPr lang="en-US" sz="2000" dirty="0"/>
              <a:t>USER INTERFACE DEVELOPMENT </a:t>
            </a:r>
          </a:p>
        </p:txBody>
      </p:sp>
      <p:grpSp>
        <p:nvGrpSpPr>
          <p:cNvPr id="721" name="Google Shape;721;p30">
            <a:extLst>
              <a:ext uri="{FF2B5EF4-FFF2-40B4-BE49-F238E27FC236}">
                <a16:creationId xmlns:a16="http://schemas.microsoft.com/office/drawing/2014/main" id="{0839125D-A70A-D3F8-7BD1-8B5D99C9F5F0}"/>
              </a:ext>
            </a:extLst>
          </p:cNvPr>
          <p:cNvGrpSpPr/>
          <p:nvPr/>
        </p:nvGrpSpPr>
        <p:grpSpPr>
          <a:xfrm>
            <a:off x="2848294" y="2619250"/>
            <a:ext cx="1193310" cy="3463350"/>
            <a:chOff x="472500" y="1762000"/>
            <a:chExt cx="1193310" cy="3463350"/>
          </a:xfrm>
        </p:grpSpPr>
        <p:grpSp>
          <p:nvGrpSpPr>
            <p:cNvPr id="722" name="Google Shape;722;p30">
              <a:extLst>
                <a:ext uri="{FF2B5EF4-FFF2-40B4-BE49-F238E27FC236}">
                  <a16:creationId xmlns:a16="http://schemas.microsoft.com/office/drawing/2014/main" id="{F6D927C7-C64B-95C2-8958-530976F2E8B0}"/>
                </a:ext>
              </a:extLst>
            </p:cNvPr>
            <p:cNvGrpSpPr/>
            <p:nvPr/>
          </p:nvGrpSpPr>
          <p:grpSpPr>
            <a:xfrm rot="10800000">
              <a:off x="1172489" y="4265721"/>
              <a:ext cx="493321" cy="357312"/>
              <a:chOff x="1722354" y="229144"/>
              <a:chExt cx="1748744" cy="1266614"/>
            </a:xfrm>
          </p:grpSpPr>
          <p:sp>
            <p:nvSpPr>
              <p:cNvPr id="723" name="Google Shape;723;p30">
                <a:extLst>
                  <a:ext uri="{FF2B5EF4-FFF2-40B4-BE49-F238E27FC236}">
                    <a16:creationId xmlns:a16="http://schemas.microsoft.com/office/drawing/2014/main" id="{5D599D67-53E6-916E-718C-453170E20998}"/>
                  </a:ext>
                </a:extLst>
              </p:cNvPr>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724" name="Google Shape;724;p30">
                <a:extLst>
                  <a:ext uri="{FF2B5EF4-FFF2-40B4-BE49-F238E27FC236}">
                    <a16:creationId xmlns:a16="http://schemas.microsoft.com/office/drawing/2014/main" id="{C404DECA-1E83-4636-EA6C-5766A8CC51F5}"/>
                  </a:ext>
                </a:extLst>
              </p:cNvPr>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sz="1800"/>
              </a:p>
            </p:txBody>
          </p:sp>
        </p:grpSp>
        <p:sp>
          <p:nvSpPr>
            <p:cNvPr id="725" name="Google Shape;725;p30">
              <a:extLst>
                <a:ext uri="{FF2B5EF4-FFF2-40B4-BE49-F238E27FC236}">
                  <a16:creationId xmlns:a16="http://schemas.microsoft.com/office/drawing/2014/main" id="{E14A062C-3715-2C48-D839-2D3C04E2AE6D}"/>
                </a:ext>
              </a:extLst>
            </p:cNvPr>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txBody>
            <a:bodyPr/>
            <a:lstStyle/>
            <a:p>
              <a:endParaRPr lang="en-US" sz="1800"/>
            </a:p>
          </p:txBody>
        </p:sp>
      </p:grpSp>
    </p:spTree>
    <p:extLst>
      <p:ext uri="{BB962C8B-B14F-4D97-AF65-F5344CB8AC3E}">
        <p14:creationId xmlns:p14="http://schemas.microsoft.com/office/powerpoint/2010/main" val="7677921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D793A128-F146-78BF-2607-FA065E1BA75E}"/>
            </a:ext>
          </a:extLst>
        </p:cNvPr>
        <p:cNvGrpSpPr/>
        <p:nvPr/>
      </p:nvGrpSpPr>
      <p:grpSpPr>
        <a:xfrm>
          <a:off x="0" y="0"/>
          <a:ext cx="0" cy="0"/>
          <a:chOff x="0" y="0"/>
          <a:chExt cx="0" cy="0"/>
        </a:xfrm>
      </p:grpSpPr>
      <p:sp>
        <p:nvSpPr>
          <p:cNvPr id="739" name="Google Shape;739;p32">
            <a:extLst>
              <a:ext uri="{FF2B5EF4-FFF2-40B4-BE49-F238E27FC236}">
                <a16:creationId xmlns:a16="http://schemas.microsoft.com/office/drawing/2014/main" id="{C252B37E-FF2C-5508-76FD-AF96421F40A9}"/>
              </a:ext>
            </a:extLst>
          </p:cNvPr>
          <p:cNvSpPr txBox="1">
            <a:spLocks noGrp="1"/>
          </p:cNvSpPr>
          <p:nvPr>
            <p:ph type="title"/>
          </p:nvPr>
        </p:nvSpPr>
        <p:spPr>
          <a:xfrm>
            <a:off x="3745661" y="3283098"/>
            <a:ext cx="5317443" cy="989400"/>
          </a:xfrm>
          <a:prstGeom prst="rect">
            <a:avLst/>
          </a:prstGeom>
        </p:spPr>
        <p:txBody>
          <a:bodyPr spcFirstLastPara="1" wrap="square" lIns="91425" tIns="91425" rIns="91425" bIns="91425" anchor="ctr" anchorCtr="0">
            <a:noAutofit/>
          </a:bodyPr>
          <a:lstStyle/>
          <a:p>
            <a:pPr lvl="0"/>
            <a:r>
              <a:rPr lang="en-US" sz="5400" dirty="0"/>
              <a:t>Face Detection</a:t>
            </a:r>
            <a:endParaRPr sz="5400" dirty="0"/>
          </a:p>
        </p:txBody>
      </p:sp>
      <p:sp>
        <p:nvSpPr>
          <p:cNvPr id="740" name="Google Shape;740;p32">
            <a:extLst>
              <a:ext uri="{FF2B5EF4-FFF2-40B4-BE49-F238E27FC236}">
                <a16:creationId xmlns:a16="http://schemas.microsoft.com/office/drawing/2014/main" id="{6043C159-6B1D-D698-B624-772E695CC777}"/>
              </a:ext>
            </a:extLst>
          </p:cNvPr>
          <p:cNvSpPr txBox="1">
            <a:spLocks noGrp="1"/>
          </p:cNvSpPr>
          <p:nvPr>
            <p:ph type="title" idx="2"/>
          </p:nvPr>
        </p:nvSpPr>
        <p:spPr>
          <a:xfrm>
            <a:off x="2734834" y="2770627"/>
            <a:ext cx="1343100" cy="989400"/>
          </a:xfrm>
          <a:prstGeom prst="rect">
            <a:avLst/>
          </a:prstGeom>
        </p:spPr>
        <p:txBody>
          <a:bodyPr spcFirstLastPara="1" wrap="square" lIns="91425" tIns="91425" rIns="91425" bIns="91425" anchor="ctr" anchorCtr="0">
            <a:noAutofit/>
          </a:bodyPr>
          <a:lstStyle/>
          <a:p>
            <a:r>
              <a:rPr lang="ar-MA" dirty="0"/>
              <a:t>0</a:t>
            </a:r>
            <a:r>
              <a:rPr lang="en-US" dirty="0"/>
              <a:t>3</a:t>
            </a:r>
            <a:endParaRPr dirty="0"/>
          </a:p>
        </p:txBody>
      </p:sp>
      <p:sp>
        <p:nvSpPr>
          <p:cNvPr id="742" name="Google Shape;742;p32">
            <a:extLst>
              <a:ext uri="{FF2B5EF4-FFF2-40B4-BE49-F238E27FC236}">
                <a16:creationId xmlns:a16="http://schemas.microsoft.com/office/drawing/2014/main" id="{78B88F0B-C522-5DE1-CD71-D956C3256C72}"/>
              </a:ext>
            </a:extLst>
          </p:cNvPr>
          <p:cNvSpPr/>
          <p:nvPr/>
        </p:nvSpPr>
        <p:spPr>
          <a:xfrm>
            <a:off x="8525298" y="-75792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txBody>
          <a:bodyPr/>
          <a:lstStyle/>
          <a:p>
            <a:endParaRPr lang="en-US"/>
          </a:p>
        </p:txBody>
      </p:sp>
      <p:grpSp>
        <p:nvGrpSpPr>
          <p:cNvPr id="743" name="Google Shape;743;p32">
            <a:extLst>
              <a:ext uri="{FF2B5EF4-FFF2-40B4-BE49-F238E27FC236}">
                <a16:creationId xmlns:a16="http://schemas.microsoft.com/office/drawing/2014/main" id="{D7C4D100-C019-585A-D978-4D891F7B39F7}"/>
              </a:ext>
            </a:extLst>
          </p:cNvPr>
          <p:cNvGrpSpPr/>
          <p:nvPr/>
        </p:nvGrpSpPr>
        <p:grpSpPr>
          <a:xfrm rot="10800000" flipH="1">
            <a:off x="9477566" y="4419324"/>
            <a:ext cx="681217" cy="3360485"/>
            <a:chOff x="1337800" y="-2525590"/>
            <a:chExt cx="1498167" cy="7390555"/>
          </a:xfrm>
        </p:grpSpPr>
        <p:cxnSp>
          <p:nvCxnSpPr>
            <p:cNvPr id="744" name="Google Shape;744;p32">
              <a:extLst>
                <a:ext uri="{FF2B5EF4-FFF2-40B4-BE49-F238E27FC236}">
                  <a16:creationId xmlns:a16="http://schemas.microsoft.com/office/drawing/2014/main" id="{AD350A6C-B5DE-D740-9A1A-F1A7A7783BF9}"/>
                </a:ext>
              </a:extLst>
            </p:cNvPr>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a:extLst>
                <a:ext uri="{FF2B5EF4-FFF2-40B4-BE49-F238E27FC236}">
                  <a16:creationId xmlns:a16="http://schemas.microsoft.com/office/drawing/2014/main" id="{E5FA4847-D16E-10BC-75A5-0C6A1B2D78F3}"/>
                </a:ext>
              </a:extLst>
            </p:cNvPr>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a:extLst>
                <a:ext uri="{FF2B5EF4-FFF2-40B4-BE49-F238E27FC236}">
                  <a16:creationId xmlns:a16="http://schemas.microsoft.com/office/drawing/2014/main" id="{4B0B1E8A-ADD2-A381-FF90-F0E1F0275653}"/>
                </a:ext>
              </a:extLst>
            </p:cNvPr>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grpSp>
        <p:nvGrpSpPr>
          <p:cNvPr id="747" name="Google Shape;747;p32">
            <a:extLst>
              <a:ext uri="{FF2B5EF4-FFF2-40B4-BE49-F238E27FC236}">
                <a16:creationId xmlns:a16="http://schemas.microsoft.com/office/drawing/2014/main" id="{5A952D85-65B7-E755-50BD-2B8A013CBCE8}"/>
              </a:ext>
            </a:extLst>
          </p:cNvPr>
          <p:cNvGrpSpPr/>
          <p:nvPr/>
        </p:nvGrpSpPr>
        <p:grpSpPr>
          <a:xfrm rot="-5400000" flipH="1">
            <a:off x="1578966" y="264549"/>
            <a:ext cx="681217" cy="3360485"/>
            <a:chOff x="1337800" y="-2525590"/>
            <a:chExt cx="1498167" cy="7390555"/>
          </a:xfrm>
        </p:grpSpPr>
        <p:cxnSp>
          <p:nvCxnSpPr>
            <p:cNvPr id="748" name="Google Shape;748;p32">
              <a:extLst>
                <a:ext uri="{FF2B5EF4-FFF2-40B4-BE49-F238E27FC236}">
                  <a16:creationId xmlns:a16="http://schemas.microsoft.com/office/drawing/2014/main" id="{6DE9CF73-1F1A-9C00-4CF3-0593F38E764D}"/>
                </a:ext>
              </a:extLst>
            </p:cNvPr>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a:extLst>
                <a:ext uri="{FF2B5EF4-FFF2-40B4-BE49-F238E27FC236}">
                  <a16:creationId xmlns:a16="http://schemas.microsoft.com/office/drawing/2014/main" id="{9D55D4EF-7425-6032-7124-63ADB1979423}"/>
                </a:ext>
              </a:extLst>
            </p:cNvPr>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a:extLst>
                <a:ext uri="{FF2B5EF4-FFF2-40B4-BE49-F238E27FC236}">
                  <a16:creationId xmlns:a16="http://schemas.microsoft.com/office/drawing/2014/main" id="{ABC3CA28-45BC-5A97-0880-70C0795CF17D}"/>
                </a:ext>
              </a:extLst>
            </p:cNvPr>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751" name="Google Shape;751;p32">
            <a:extLst>
              <a:ext uri="{FF2B5EF4-FFF2-40B4-BE49-F238E27FC236}">
                <a16:creationId xmlns:a16="http://schemas.microsoft.com/office/drawing/2014/main" id="{87D1DCEF-B17D-CD86-9533-63A117FCC529}"/>
              </a:ext>
            </a:extLst>
          </p:cNvPr>
          <p:cNvSpPr/>
          <p:nvPr/>
        </p:nvSpPr>
        <p:spPr>
          <a:xfrm rot="-5400000">
            <a:off x="7081408" y="-159490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txBody>
          <a:bodyPr/>
          <a:lstStyle/>
          <a:p>
            <a:endParaRPr lang="en-US"/>
          </a:p>
        </p:txBody>
      </p:sp>
      <p:grpSp>
        <p:nvGrpSpPr>
          <p:cNvPr id="752" name="Google Shape;752;p32">
            <a:extLst>
              <a:ext uri="{FF2B5EF4-FFF2-40B4-BE49-F238E27FC236}">
                <a16:creationId xmlns:a16="http://schemas.microsoft.com/office/drawing/2014/main" id="{1B28E20D-FE85-0E99-5AAD-DA52B99E421A}"/>
              </a:ext>
            </a:extLst>
          </p:cNvPr>
          <p:cNvGrpSpPr/>
          <p:nvPr/>
        </p:nvGrpSpPr>
        <p:grpSpPr>
          <a:xfrm>
            <a:off x="8730542" y="2117610"/>
            <a:ext cx="1160062" cy="523162"/>
            <a:chOff x="7221623" y="1260360"/>
            <a:chExt cx="1160062" cy="523162"/>
          </a:xfrm>
        </p:grpSpPr>
        <p:sp>
          <p:nvSpPr>
            <p:cNvPr id="753" name="Google Shape;753;p32">
              <a:extLst>
                <a:ext uri="{FF2B5EF4-FFF2-40B4-BE49-F238E27FC236}">
                  <a16:creationId xmlns:a16="http://schemas.microsoft.com/office/drawing/2014/main" id="{F87BD957-9BCD-3008-9F2B-3E181F7B92BA}"/>
                </a:ext>
              </a:extLst>
            </p:cNvPr>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54" name="Google Shape;754;p32">
              <a:extLst>
                <a:ext uri="{FF2B5EF4-FFF2-40B4-BE49-F238E27FC236}">
                  <a16:creationId xmlns:a16="http://schemas.microsoft.com/office/drawing/2014/main" id="{2B215C3D-14E5-AEC1-E207-7C2558F6E1C6}"/>
                </a:ext>
              </a:extLst>
            </p:cNvPr>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sp>
          <p:nvSpPr>
            <p:cNvPr id="755" name="Google Shape;755;p32">
              <a:extLst>
                <a:ext uri="{FF2B5EF4-FFF2-40B4-BE49-F238E27FC236}">
                  <a16:creationId xmlns:a16="http://schemas.microsoft.com/office/drawing/2014/main" id="{6E70C3C8-C0BD-04BE-EBE4-D10FA023E685}"/>
                </a:ext>
              </a:extLst>
            </p:cNvPr>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2" name="Google Shape;739;p32">
            <a:extLst>
              <a:ext uri="{FF2B5EF4-FFF2-40B4-BE49-F238E27FC236}">
                <a16:creationId xmlns:a16="http://schemas.microsoft.com/office/drawing/2014/main" id="{9988CCA2-E1D2-DADB-1498-BEBEAC6F6BED}"/>
              </a:ext>
            </a:extLst>
          </p:cNvPr>
          <p:cNvSpPr txBox="1">
            <a:spLocks/>
          </p:cNvSpPr>
          <p:nvPr/>
        </p:nvSpPr>
        <p:spPr>
          <a:xfrm>
            <a:off x="4136109" y="3831071"/>
            <a:ext cx="5317443" cy="98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34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9pPr>
          </a:lstStyle>
          <a:p>
            <a:r>
              <a:rPr lang="en-US" sz="2400" dirty="0">
                <a:latin typeface="Poor Richard" panose="02080502050505020702" pitchFamily="18" charset="0"/>
              </a:rPr>
              <a:t>Using YOLOv11n</a:t>
            </a:r>
          </a:p>
        </p:txBody>
      </p:sp>
    </p:spTree>
    <p:extLst>
      <p:ext uri="{BB962C8B-B14F-4D97-AF65-F5344CB8AC3E}">
        <p14:creationId xmlns:p14="http://schemas.microsoft.com/office/powerpoint/2010/main" val="7761311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0"/>
                                        </p:tgtEl>
                                        <p:attrNameLst>
                                          <p:attrName>style.visibility</p:attrName>
                                        </p:attrNameLst>
                                      </p:cBhvr>
                                      <p:to>
                                        <p:strVal val="visible"/>
                                      </p:to>
                                    </p:set>
                                    <p:animEffect transition="in" filter="fade">
                                      <p:cBhvr>
                                        <p:cTn id="7" dur="250"/>
                                        <p:tgtEl>
                                          <p:spTgt spid="740"/>
                                        </p:tgtEl>
                                      </p:cBhvr>
                                    </p:animEffect>
                                  </p:childTnLst>
                                </p:cTn>
                              </p:par>
                            </p:childTnLst>
                          </p:cTn>
                        </p:par>
                        <p:par>
                          <p:cTn id="8" fill="hold">
                            <p:stCondLst>
                              <p:cond delay="250"/>
                            </p:stCondLst>
                            <p:childTnLst>
                              <p:par>
                                <p:cTn id="9" presetID="16" presetClass="emph" presetSubtype="0" fill="hold" grpId="0" nodeType="afterEffect">
                                  <p:stCondLst>
                                    <p:cond delay="0"/>
                                  </p:stCondLst>
                                  <p:iterate type="lt">
                                    <p:tmPct val="4000"/>
                                  </p:iterate>
                                  <p:childTnLst>
                                    <p:set>
                                      <p:cBhvr override="childStyle">
                                        <p:cTn id="10" dur="500" fill="hold"/>
                                        <p:tgtEl>
                                          <p:spTgt spid="739"/>
                                        </p:tgtEl>
                                        <p:attrNameLst>
                                          <p:attrName>style.color</p:attrName>
                                        </p:attrNameLst>
                                      </p:cBhvr>
                                      <p:to>
                                        <p:clrVal>
                                          <a:srgbClr val="4FF2FF"/>
                                        </p:clrVal>
                                      </p:to>
                                    </p:set>
                                    <p:set>
                                      <p:cBhvr>
                                        <p:cTn id="11" dur="500" fill="hold"/>
                                        <p:tgtEl>
                                          <p:spTgt spid="739"/>
                                        </p:tgtEl>
                                        <p:attrNameLst>
                                          <p:attrName>fillcolor</p:attrName>
                                        </p:attrNameLst>
                                      </p:cBhvr>
                                      <p:to>
                                        <p:clrVal>
                                          <a:srgbClr val="4FF2FF"/>
                                        </p:clrVal>
                                      </p:to>
                                    </p:set>
                                    <p:set>
                                      <p:cBhvr>
                                        <p:cTn id="12" dur="500" fill="hold"/>
                                        <p:tgtEl>
                                          <p:spTgt spid="739"/>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 grpId="0"/>
      <p:bldP spid="740"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4" name="TextBox 3">
            <a:extLst>
              <a:ext uri="{FF2B5EF4-FFF2-40B4-BE49-F238E27FC236}">
                <a16:creationId xmlns:a16="http://schemas.microsoft.com/office/drawing/2014/main" id="{74214B18-6F52-14C1-4596-55C86FE5C3BA}"/>
              </a:ext>
            </a:extLst>
          </p:cNvPr>
          <p:cNvSpPr txBox="1"/>
          <p:nvPr/>
        </p:nvSpPr>
        <p:spPr>
          <a:xfrm>
            <a:off x="1174382" y="601058"/>
            <a:ext cx="4906537" cy="769441"/>
          </a:xfrm>
          <a:prstGeom prst="rect">
            <a:avLst/>
          </a:prstGeom>
          <a:noFill/>
        </p:spPr>
        <p:txBody>
          <a:bodyPr wrap="square" rtlCol="0">
            <a:spAutoFit/>
          </a:bodyPr>
          <a:lstStyle/>
          <a:p>
            <a:r>
              <a:rPr lang="en-US" sz="4400" dirty="0">
                <a:solidFill>
                  <a:srgbClr val="FFFFFF"/>
                </a:solidFill>
                <a:latin typeface="Raleway Black"/>
                <a:sym typeface="Raleway Black"/>
              </a:rPr>
              <a:t>Face Detection</a:t>
            </a:r>
            <a:endParaRPr lang="en-US" sz="4000" b="1" dirty="0">
              <a:solidFill>
                <a:schemeClr val="tx1"/>
              </a:solidFill>
            </a:endParaRPr>
          </a:p>
        </p:txBody>
      </p:sp>
      <p:pic>
        <p:nvPicPr>
          <p:cNvPr id="5124" name="Picture 4">
            <a:extLst>
              <a:ext uri="{FF2B5EF4-FFF2-40B4-BE49-F238E27FC236}">
                <a16:creationId xmlns:a16="http://schemas.microsoft.com/office/drawing/2014/main" id="{FDB7931C-35C4-B77D-5997-0EDBE7340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8191" y="1478221"/>
            <a:ext cx="3981049" cy="3981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BB19A9DF-B6A4-9B3B-8F89-84FA53F9BB44}"/>
              </a:ext>
            </a:extLst>
          </p:cNvPr>
          <p:cNvSpPr txBox="1"/>
          <p:nvPr/>
        </p:nvSpPr>
        <p:spPr>
          <a:xfrm>
            <a:off x="515035" y="2042950"/>
            <a:ext cx="7164428" cy="3416320"/>
          </a:xfrm>
          <a:prstGeom prst="rect">
            <a:avLst/>
          </a:prstGeom>
          <a:noFill/>
        </p:spPr>
        <p:txBody>
          <a:bodyPr wrap="square">
            <a:spAutoFit/>
          </a:bodyPr>
          <a:lstStyle/>
          <a:p>
            <a:pPr marL="342900" indent="-342900">
              <a:buClr>
                <a:schemeClr val="bg1">
                  <a:lumMod val="60000"/>
                  <a:lumOff val="40000"/>
                </a:schemeClr>
              </a:buClr>
              <a:buFont typeface="Arial" panose="020B0604020202020204" pitchFamily="34" charset="0"/>
              <a:buChar char="•"/>
            </a:pPr>
            <a:r>
              <a:rPr lang="en-US" sz="2400" dirty="0">
                <a:solidFill>
                  <a:schemeClr val="tx1"/>
                </a:solidFill>
                <a:latin typeface="Montserrat Light" panose="00000400000000000000" pitchFamily="2" charset="0"/>
              </a:rPr>
              <a:t>Face detection is a fundamental stage in facial recognition systems.</a:t>
            </a:r>
          </a:p>
          <a:p>
            <a:pPr marL="342900" indent="-342900">
              <a:buClr>
                <a:schemeClr val="bg1">
                  <a:lumMod val="60000"/>
                  <a:lumOff val="40000"/>
                </a:schemeClr>
              </a:buClr>
              <a:buFont typeface="Arial" panose="020B0604020202020204" pitchFamily="34" charset="0"/>
              <a:buChar char="•"/>
            </a:pPr>
            <a:endParaRPr lang="en-US" sz="2400" dirty="0">
              <a:solidFill>
                <a:schemeClr val="tx1"/>
              </a:solidFill>
              <a:latin typeface="Montserrat Light" panose="00000400000000000000" pitchFamily="2" charset="0"/>
            </a:endParaRPr>
          </a:p>
          <a:p>
            <a:pPr marL="342900" indent="-342900">
              <a:buClr>
                <a:schemeClr val="bg1">
                  <a:lumMod val="60000"/>
                  <a:lumOff val="40000"/>
                </a:schemeClr>
              </a:buClr>
              <a:buFont typeface="Arial" panose="020B0604020202020204" pitchFamily="34" charset="0"/>
              <a:buChar char="•"/>
            </a:pPr>
            <a:r>
              <a:rPr lang="en-US" sz="2400" dirty="0">
                <a:solidFill>
                  <a:schemeClr val="tx1"/>
                </a:solidFill>
                <a:latin typeface="Montserrat Light" panose="00000400000000000000" pitchFamily="2" charset="0"/>
              </a:rPr>
              <a:t> It enables the system to identify and locate human faces within digital images or video streams.</a:t>
            </a:r>
          </a:p>
          <a:p>
            <a:pPr marL="342900" indent="-342900">
              <a:buClr>
                <a:schemeClr val="bg1">
                  <a:lumMod val="60000"/>
                  <a:lumOff val="40000"/>
                </a:schemeClr>
              </a:buClr>
              <a:buFont typeface="Arial" panose="020B0604020202020204" pitchFamily="34" charset="0"/>
              <a:buChar char="•"/>
            </a:pPr>
            <a:endParaRPr lang="en-US" sz="2400" dirty="0">
              <a:solidFill>
                <a:schemeClr val="tx1"/>
              </a:solidFill>
              <a:latin typeface="Montserrat Light" panose="00000400000000000000" pitchFamily="2" charset="0"/>
            </a:endParaRPr>
          </a:p>
          <a:p>
            <a:pPr marL="342900" indent="-342900">
              <a:buClr>
                <a:schemeClr val="bg1">
                  <a:lumMod val="60000"/>
                  <a:lumOff val="40000"/>
                </a:schemeClr>
              </a:buClr>
              <a:buFont typeface="Arial" panose="020B0604020202020204" pitchFamily="34" charset="0"/>
              <a:buChar char="•"/>
            </a:pPr>
            <a:r>
              <a:rPr lang="en-US" sz="2400" dirty="0">
                <a:solidFill>
                  <a:schemeClr val="tx1"/>
                </a:solidFill>
                <a:latin typeface="Montserrat Light" panose="00000400000000000000" pitchFamily="2" charset="0"/>
              </a:rPr>
              <a:t>This is achieved by analyzing distinct facial features such as the eyes, nose, and mouth.</a:t>
            </a:r>
          </a:p>
        </p:txBody>
      </p:sp>
      <p:sp>
        <p:nvSpPr>
          <p:cNvPr id="2" name="TextBox 1">
            <a:extLst>
              <a:ext uri="{FF2B5EF4-FFF2-40B4-BE49-F238E27FC236}">
                <a16:creationId xmlns:a16="http://schemas.microsoft.com/office/drawing/2014/main" id="{86D4A04D-1626-BCFB-B201-D4443BF1C3C7}"/>
              </a:ext>
            </a:extLst>
          </p:cNvPr>
          <p:cNvSpPr txBox="1"/>
          <p:nvPr/>
        </p:nvSpPr>
        <p:spPr>
          <a:xfrm>
            <a:off x="4097249" y="1216611"/>
            <a:ext cx="1983670" cy="523220"/>
          </a:xfrm>
          <a:prstGeom prst="rect">
            <a:avLst/>
          </a:prstGeom>
          <a:noFill/>
        </p:spPr>
        <p:txBody>
          <a:bodyPr wrap="square" rtlCol="0">
            <a:spAutoFit/>
          </a:bodyPr>
          <a:lstStyle/>
          <a:p>
            <a:r>
              <a:rPr lang="en-US" sz="2800" b="1" dirty="0">
                <a:solidFill>
                  <a:schemeClr val="tx1"/>
                </a:solidFill>
              </a:rPr>
              <a:t> </a:t>
            </a:r>
            <a:r>
              <a:rPr lang="en-US" sz="2400" b="1" dirty="0">
                <a:solidFill>
                  <a:schemeClr val="bg1">
                    <a:lumMod val="20000"/>
                    <a:lumOff val="80000"/>
                  </a:schemeClr>
                </a:solidFill>
                <a:latin typeface="Georgia Pro Light" panose="02040302050405020303" pitchFamily="18" charset="0"/>
              </a:rPr>
              <a:t>overview</a:t>
            </a:r>
            <a:endParaRPr lang="en-US" sz="2800" b="1" dirty="0">
              <a:solidFill>
                <a:schemeClr val="bg1">
                  <a:lumMod val="20000"/>
                  <a:lumOff val="80000"/>
                </a:schemeClr>
              </a:solidFill>
              <a:latin typeface="Georgia Pro Light" panose="02040302050405020303" pitchFamily="18" charset="0"/>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1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250"/>
                                        <p:tgtEl>
                                          <p:spTgt spid="11">
                                            <p:txEl>
                                              <p:pRg st="0" end="0"/>
                                            </p:txEl>
                                          </p:spTgt>
                                        </p:tgtEl>
                                      </p:cBhvr>
                                    </p:animEffect>
                                    <p:anim calcmode="lin" valueType="num">
                                      <p:cBhvr>
                                        <p:cTn id="18"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9" dur="2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10"/>
                                        <p:tgtEl>
                                          <p:spTgt spid="11">
                                            <p:txEl>
                                              <p:pRg st="2" end="2"/>
                                            </p:txEl>
                                          </p:spTgt>
                                        </p:tgtEl>
                                      </p:cBhvr>
                                    </p:animEffect>
                                    <p:anim calcmode="lin" valueType="num">
                                      <p:cBhvr>
                                        <p:cTn id="25" dur="1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6" dur="10" fill="hold"/>
                                        <p:tgtEl>
                                          <p:spTgt spid="11">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1000"/>
                                        <p:tgtEl>
                                          <p:spTgt spid="11">
                                            <p:txEl>
                                              <p:pRg st="4" end="4"/>
                                            </p:txEl>
                                          </p:spTgt>
                                        </p:tgtEl>
                                      </p:cBhvr>
                                    </p:animEffect>
                                    <p:anim calcmode="lin" valueType="num">
                                      <p:cBhvr>
                                        <p:cTn id="30"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2">
          <a:extLst>
            <a:ext uri="{FF2B5EF4-FFF2-40B4-BE49-F238E27FC236}">
              <a16:creationId xmlns:a16="http://schemas.microsoft.com/office/drawing/2014/main" id="{684D00A4-058E-66F7-57EF-DF984AE365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17520A-1A18-78C0-3838-DE8924267336}"/>
              </a:ext>
            </a:extLst>
          </p:cNvPr>
          <p:cNvSpPr txBox="1"/>
          <p:nvPr/>
        </p:nvSpPr>
        <p:spPr>
          <a:xfrm>
            <a:off x="1054401" y="689844"/>
            <a:ext cx="8050602" cy="1323439"/>
          </a:xfrm>
          <a:prstGeom prst="rect">
            <a:avLst/>
          </a:prstGeom>
          <a:noFill/>
        </p:spPr>
        <p:txBody>
          <a:bodyPr wrap="none" rtlCol="0">
            <a:spAutoFit/>
          </a:bodyPr>
          <a:lstStyle/>
          <a:p>
            <a:r>
              <a:rPr lang="en-US" sz="4000" b="1" dirty="0">
                <a:solidFill>
                  <a:schemeClr val="tx1"/>
                </a:solidFill>
              </a:rPr>
              <a:t>Face detection algorithm(YOLO)</a:t>
            </a:r>
            <a:br>
              <a:rPr lang="en-US" sz="4000" b="1" dirty="0">
                <a:solidFill>
                  <a:schemeClr val="tx1"/>
                </a:solidFill>
              </a:rPr>
            </a:br>
            <a:endParaRPr lang="en-US" sz="4000" b="1" dirty="0">
              <a:solidFill>
                <a:schemeClr val="tx1"/>
              </a:solidFill>
            </a:endParaRPr>
          </a:p>
        </p:txBody>
      </p:sp>
      <p:pic>
        <p:nvPicPr>
          <p:cNvPr id="6146" name="Picture 2" descr="All You Need to Know About Ultralytics YOLO11 and Its Applications">
            <a:extLst>
              <a:ext uri="{FF2B5EF4-FFF2-40B4-BE49-F238E27FC236}">
                <a16:creationId xmlns:a16="http://schemas.microsoft.com/office/drawing/2014/main" id="{10C90F75-F5A5-8BC9-D978-89C0E3BA37CD}"/>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r="2595"/>
          <a:stretch>
            <a:fillRect/>
          </a:stretch>
        </p:blipFill>
        <p:spPr bwMode="auto">
          <a:xfrm>
            <a:off x="1170456" y="3247579"/>
            <a:ext cx="4058375" cy="3275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8007A281-09BD-9201-76DE-3350E727BF70}"/>
              </a:ext>
            </a:extLst>
          </p:cNvPr>
          <p:cNvSpPr txBox="1"/>
          <p:nvPr/>
        </p:nvSpPr>
        <p:spPr>
          <a:xfrm>
            <a:off x="589936" y="1614232"/>
            <a:ext cx="5030258" cy="4093428"/>
          </a:xfrm>
          <a:prstGeom prst="rect">
            <a:avLst/>
          </a:prstGeom>
          <a:noFill/>
        </p:spPr>
        <p:txBody>
          <a:bodyPr wrap="square">
            <a:spAutoFit/>
          </a:bodyPr>
          <a:lstStyle/>
          <a:p>
            <a:pPr marL="342900" indent="-342900">
              <a:buClr>
                <a:schemeClr val="bg1">
                  <a:lumMod val="75000"/>
                </a:schemeClr>
              </a:buClr>
              <a:buFont typeface="Wingdings" panose="05000000000000000000" pitchFamily="2" charset="2"/>
              <a:buChar char="§"/>
            </a:pPr>
            <a:r>
              <a:rPr lang="en-US" sz="4400" b="1" dirty="0">
                <a:solidFill>
                  <a:schemeClr val="bg1">
                    <a:lumMod val="40000"/>
                    <a:lumOff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YOLOv11n</a:t>
            </a:r>
            <a:r>
              <a:rPr lang="en-US" sz="2400" b="1" dirty="0">
                <a:solidFill>
                  <a:schemeClr val="tx1"/>
                </a:solidFill>
              </a:rPr>
              <a:t>, </a:t>
            </a:r>
            <a:r>
              <a:rPr lang="en-US" sz="32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our chosen detection algorithm. </a:t>
            </a:r>
          </a:p>
          <a:p>
            <a:pPr marL="342900" indent="-342900">
              <a:buClr>
                <a:schemeClr val="bg1">
                  <a:lumMod val="75000"/>
                </a:schemeClr>
              </a:buClr>
              <a:buFont typeface="Wingdings" panose="05000000000000000000" pitchFamily="2" charset="2"/>
              <a:buChar char="§"/>
            </a:pPr>
            <a:r>
              <a:rPr lang="en-US" sz="32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It’s the last version of yolo algorithm</a:t>
            </a:r>
          </a:p>
          <a:p>
            <a:pPr algn="just">
              <a:buClr>
                <a:schemeClr val="tx1"/>
              </a:buClr>
              <a:buSzPct val="84000"/>
            </a:pPr>
            <a:endParaRPr lang="ar-MA" sz="3200" b="1" dirty="0">
              <a:solidFill>
                <a:schemeClr val="tx1"/>
              </a:solidFill>
              <a:latin typeface="Aldhabi" panose="01000000000000000000" pitchFamily="2" charset="-78"/>
              <a:cs typeface="Aldhabi" panose="01000000000000000000" pitchFamily="2" charset="-78"/>
            </a:endParaRPr>
          </a:p>
          <a:p>
            <a:pPr marL="342900" indent="-342900">
              <a:buClr>
                <a:schemeClr val="bg1">
                  <a:lumMod val="75000"/>
                </a:schemeClr>
              </a:buClr>
              <a:buFont typeface="Wingdings" panose="05000000000000000000" pitchFamily="2" charset="2"/>
              <a:buChar char="v"/>
            </a:pPr>
            <a:endParaRPr lang="ar-MA" sz="2400" b="1" dirty="0">
              <a:solidFill>
                <a:schemeClr val="tx1"/>
              </a:solidFill>
            </a:endParaRPr>
          </a:p>
          <a:p>
            <a:pPr marL="342900" indent="-342900">
              <a:buClr>
                <a:schemeClr val="bg1">
                  <a:lumMod val="75000"/>
                </a:schemeClr>
              </a:buClr>
              <a:buFont typeface="Wingdings" panose="05000000000000000000" pitchFamily="2" charset="2"/>
              <a:buChar char="v"/>
            </a:pPr>
            <a:endParaRPr lang="ar-MA" sz="2400" b="1" dirty="0">
              <a:solidFill>
                <a:schemeClr val="tx1"/>
              </a:solidFill>
            </a:endParaRPr>
          </a:p>
          <a:p>
            <a:pPr marL="342900" indent="-342900">
              <a:buClr>
                <a:schemeClr val="bg1">
                  <a:lumMod val="75000"/>
                </a:schemeClr>
              </a:buClr>
              <a:buFont typeface="Wingdings" panose="05000000000000000000" pitchFamily="2" charset="2"/>
              <a:buChar char="v"/>
            </a:pPr>
            <a:endParaRPr lang="ar-MA" sz="2400" b="1" dirty="0">
              <a:solidFill>
                <a:schemeClr val="tx1"/>
              </a:solidFill>
            </a:endParaRPr>
          </a:p>
          <a:p>
            <a:pPr>
              <a:buClr>
                <a:schemeClr val="bg1">
                  <a:lumMod val="75000"/>
                </a:schemeClr>
              </a:buClr>
            </a:pPr>
            <a:endParaRPr lang="ar-MA" sz="2400" b="1" dirty="0">
              <a:solidFill>
                <a:schemeClr val="tx1"/>
              </a:solidFill>
            </a:endParaRPr>
          </a:p>
          <a:p>
            <a:pPr>
              <a:buClr>
                <a:schemeClr val="bg1">
                  <a:lumMod val="75000"/>
                </a:schemeClr>
              </a:buClr>
            </a:pPr>
            <a:endParaRPr lang="en-US" sz="2400" b="1" dirty="0">
              <a:solidFill>
                <a:schemeClr val="tx1"/>
              </a:solidFill>
            </a:endParaRPr>
          </a:p>
        </p:txBody>
      </p:sp>
      <p:sp>
        <p:nvSpPr>
          <p:cNvPr id="5" name="TextBox 4">
            <a:extLst>
              <a:ext uri="{FF2B5EF4-FFF2-40B4-BE49-F238E27FC236}">
                <a16:creationId xmlns:a16="http://schemas.microsoft.com/office/drawing/2014/main" id="{B6A98313-9AD0-1D6B-9B56-13A56990EFF5}"/>
              </a:ext>
            </a:extLst>
          </p:cNvPr>
          <p:cNvSpPr txBox="1"/>
          <p:nvPr/>
        </p:nvSpPr>
        <p:spPr>
          <a:xfrm>
            <a:off x="6838334" y="4370439"/>
            <a:ext cx="4532671" cy="1029603"/>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BE859683-200D-A52E-AA36-F07E6B8D0FD6}"/>
              </a:ext>
            </a:extLst>
          </p:cNvPr>
          <p:cNvSpPr txBox="1"/>
          <p:nvPr/>
        </p:nvSpPr>
        <p:spPr>
          <a:xfrm>
            <a:off x="6736996" y="1706723"/>
            <a:ext cx="4370440" cy="646331"/>
          </a:xfrm>
          <a:prstGeom prst="rect">
            <a:avLst/>
          </a:prstGeom>
          <a:noFill/>
        </p:spPr>
        <p:txBody>
          <a:bodyPr wrap="square" rtlCol="0">
            <a:spAutoFit/>
          </a:bodyPr>
          <a:lstStyle/>
          <a:p>
            <a:r>
              <a:rPr lang="en-US" sz="36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Why </a:t>
            </a:r>
            <a:r>
              <a:rPr lang="en-US" sz="3600" dirty="0">
                <a:solidFill>
                  <a:schemeClr val="bg1">
                    <a:lumMod val="40000"/>
                    <a:lumOff val="60000"/>
                  </a:schemeClr>
                </a:solidFill>
                <a:latin typeface="Microsoft Himalaya" panose="01010100010101010101" pitchFamily="2" charset="0"/>
                <a:ea typeface="Microsoft Himalaya" panose="01010100010101010101" pitchFamily="2" charset="0"/>
                <a:cs typeface="Microsoft Himalaya" panose="01010100010101010101" pitchFamily="2" charset="0"/>
              </a:rPr>
              <a:t>YOLOv11n?</a:t>
            </a:r>
          </a:p>
        </p:txBody>
      </p:sp>
      <p:sp>
        <p:nvSpPr>
          <p:cNvPr id="7" name="TextBox 6">
            <a:extLst>
              <a:ext uri="{FF2B5EF4-FFF2-40B4-BE49-F238E27FC236}">
                <a16:creationId xmlns:a16="http://schemas.microsoft.com/office/drawing/2014/main" id="{8DA0FE11-D17A-F58A-561C-9972DF177BAC}"/>
              </a:ext>
            </a:extLst>
          </p:cNvPr>
          <p:cNvSpPr txBox="1"/>
          <p:nvPr/>
        </p:nvSpPr>
        <p:spPr>
          <a:xfrm>
            <a:off x="6736996" y="2707113"/>
            <a:ext cx="4685073" cy="3046988"/>
          </a:xfrm>
          <a:prstGeom prst="rect">
            <a:avLst/>
          </a:prstGeom>
          <a:noFill/>
        </p:spPr>
        <p:txBody>
          <a:bodyPr wrap="square" rtlCol="0">
            <a:spAutoFit/>
          </a:bodyPr>
          <a:lstStyle/>
          <a:p>
            <a:pPr marL="457200" indent="-457200">
              <a:buClr>
                <a:schemeClr val="tx1"/>
              </a:buClr>
              <a:buFont typeface="Wingdings" panose="05000000000000000000" pitchFamily="2" charset="2"/>
              <a:buChar char="ü"/>
            </a:pPr>
            <a:r>
              <a:rPr lang="en-US" sz="32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Real-time detection with minimal latency.</a:t>
            </a:r>
            <a:endPar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endParaRPr>
          </a:p>
          <a:p>
            <a:pPr marL="457200" indent="-457200">
              <a:buClr>
                <a:schemeClr val="tx1"/>
              </a:buClr>
              <a:buFont typeface="Wingdings" panose="05000000000000000000" pitchFamily="2" charset="2"/>
              <a:buChar char="ü"/>
            </a:pPr>
            <a:r>
              <a:rPr lang="en-US" sz="32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High accuracy powered by deep learning.</a:t>
            </a:r>
            <a:endParaRPr lang="en-US" sz="66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endParaRPr>
          </a:p>
          <a:p>
            <a:pPr marL="457200" indent="-457200">
              <a:buClr>
                <a:schemeClr val="tx1"/>
              </a:buClr>
              <a:buFont typeface="Wingdings" panose="05000000000000000000" pitchFamily="2" charset="2"/>
              <a:buChar char="ü"/>
            </a:pPr>
            <a:r>
              <a:rPr lang="en-US" sz="32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Versatile use across mobile, security, and social platforms</a:t>
            </a:r>
            <a:endParaRPr lang="ar-MA" sz="6600" b="1" dirty="0">
              <a:solidFill>
                <a:schemeClr val="tx1"/>
              </a:solidFill>
              <a:latin typeface="Microsoft Himalaya" panose="01010100010101010101" pitchFamily="2" charset="0"/>
              <a:ea typeface="Microsoft Himalaya" panose="01010100010101010101" pitchFamily="2" charset="0"/>
            </a:endParaRPr>
          </a:p>
        </p:txBody>
      </p:sp>
      <p:pic>
        <p:nvPicPr>
          <p:cNvPr id="9" name="Graphic 8" descr="Thought outline">
            <a:extLst>
              <a:ext uri="{FF2B5EF4-FFF2-40B4-BE49-F238E27FC236}">
                <a16:creationId xmlns:a16="http://schemas.microsoft.com/office/drawing/2014/main" id="{AD707677-6D1F-E4CC-D725-902E1F670E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9532" y="1457958"/>
            <a:ext cx="914400" cy="914400"/>
          </a:xfrm>
          <a:prstGeom prst="rect">
            <a:avLst/>
          </a:prstGeom>
        </p:spPr>
      </p:pic>
      <p:cxnSp>
        <p:nvCxnSpPr>
          <p:cNvPr id="10" name="Google Shape;688;p28">
            <a:extLst>
              <a:ext uri="{FF2B5EF4-FFF2-40B4-BE49-F238E27FC236}">
                <a16:creationId xmlns:a16="http://schemas.microsoft.com/office/drawing/2014/main" id="{DC8426D7-F3DE-765E-5713-270D8D81C2D6}"/>
              </a:ext>
            </a:extLst>
          </p:cNvPr>
          <p:cNvCxnSpPr>
            <a:cxnSpLocks/>
          </p:cNvCxnSpPr>
          <p:nvPr/>
        </p:nvCxnSpPr>
        <p:spPr>
          <a:xfrm>
            <a:off x="6080919" y="1706723"/>
            <a:ext cx="0" cy="5057871"/>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667;p28">
            <a:extLst>
              <a:ext uri="{FF2B5EF4-FFF2-40B4-BE49-F238E27FC236}">
                <a16:creationId xmlns:a16="http://schemas.microsoft.com/office/drawing/2014/main" id="{9CAF2AC0-8990-1EF0-8718-8F6D9B1DAC43}"/>
              </a:ext>
            </a:extLst>
          </p:cNvPr>
          <p:cNvCxnSpPr>
            <a:cxnSpLocks/>
          </p:cNvCxnSpPr>
          <p:nvPr/>
        </p:nvCxnSpPr>
        <p:spPr>
          <a:xfrm>
            <a:off x="4705527" y="1664829"/>
            <a:ext cx="2750785" cy="0"/>
          </a:xfrm>
          <a:prstGeom prst="straightConnector1">
            <a:avLst/>
          </a:prstGeom>
          <a:noFill/>
          <a:ln w="9525" cap="flat" cmpd="sng">
            <a:solidFill>
              <a:schemeClr val="lt1"/>
            </a:solidFill>
            <a:prstDash val="solid"/>
            <a:round/>
            <a:headEnd type="none" w="med" len="med"/>
            <a:tailEnd type="none" w="med" len="med"/>
          </a:ln>
        </p:spPr>
      </p:cxnSp>
    </p:spTree>
    <p:custDataLst>
      <p:tags r:id="rId1"/>
    </p:custDataLst>
    <p:extLst>
      <p:ext uri="{BB962C8B-B14F-4D97-AF65-F5344CB8AC3E}">
        <p14:creationId xmlns:p14="http://schemas.microsoft.com/office/powerpoint/2010/main" val="36691151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10"/>
                                        <p:tgtEl>
                                          <p:spTgt spid="614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500"/>
                            </p:stCondLst>
                            <p:childTnLst>
                              <p:par>
                                <p:cTn id="21" presetID="21"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heel(1)">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E3CACE-BD5A-93A3-D190-3EBF7458E419}"/>
              </a:ext>
            </a:extLst>
          </p:cNvPr>
          <p:cNvSpPr txBox="1"/>
          <p:nvPr/>
        </p:nvSpPr>
        <p:spPr>
          <a:xfrm>
            <a:off x="602226" y="1997839"/>
            <a:ext cx="6081250" cy="2862322"/>
          </a:xfrm>
          <a:prstGeom prst="rect">
            <a:avLst/>
          </a:prstGeom>
          <a:noFill/>
        </p:spPr>
        <p:txBody>
          <a:bodyPr wrap="square">
            <a:spAutoFit/>
          </a:bodyPr>
          <a:lstStyle/>
          <a:p>
            <a:pPr marL="571500" marR="0" indent="-571500" algn="l" rtl="0">
              <a:buClr>
                <a:schemeClr val="bg1"/>
              </a:buClr>
              <a:buSzPct val="100000"/>
              <a:buFont typeface="Arial" panose="020B0604020202020204" pitchFamily="34" charset="0"/>
              <a:buChar char="•"/>
            </a:pPr>
            <a:r>
              <a:rPr lang="en-US" sz="3600" b="1" i="0" dirty="0">
                <a:solidFill>
                  <a:srgbClr val="FFFFFF"/>
                </a:solidFill>
                <a:effectLst/>
                <a:latin typeface="Microsoft Himalaya" panose="01010100010101010101" pitchFamily="2" charset="0"/>
                <a:ea typeface="Microsoft Himalaya" panose="01010100010101010101" pitchFamily="2" charset="0"/>
                <a:cs typeface="Microsoft Himalaya" panose="01010100010101010101" pitchFamily="2" charset="0"/>
              </a:rPr>
              <a:t>It works by dividing the input image into grids and detecting face locations.</a:t>
            </a:r>
          </a:p>
          <a:p>
            <a:pPr marR="0" algn="l" rtl="0">
              <a:buClr>
                <a:schemeClr val="bg1"/>
              </a:buClr>
              <a:buSzPct val="100000"/>
            </a:pPr>
            <a:endParaRPr lang="en-US" sz="3600" dirty="0">
              <a:effectLst/>
              <a:latin typeface="Microsoft Himalaya" panose="01010100010101010101" pitchFamily="2" charset="0"/>
              <a:ea typeface="Microsoft Himalaya" panose="01010100010101010101" pitchFamily="2" charset="0"/>
              <a:cs typeface="Microsoft Himalaya" panose="01010100010101010101" pitchFamily="2" charset="0"/>
            </a:endParaRPr>
          </a:p>
          <a:p>
            <a:pPr marL="571500" indent="-571500">
              <a:buClr>
                <a:schemeClr val="bg1">
                  <a:lumMod val="60000"/>
                  <a:lumOff val="40000"/>
                </a:schemeClr>
              </a:buClr>
              <a:buFont typeface="Arial" panose="020B0604020202020204" pitchFamily="34" charset="0"/>
              <a:buChar char="•"/>
            </a:pPr>
            <a:r>
              <a:rPr lang="en-US" sz="3600" b="1" i="0" dirty="0">
                <a:solidFill>
                  <a:srgbClr val="FFFFFF"/>
                </a:solidFill>
                <a:effectLst/>
                <a:latin typeface="Microsoft Himalaya" panose="01010100010101010101" pitchFamily="2" charset="0"/>
                <a:ea typeface="Microsoft Himalaya" panose="01010100010101010101" pitchFamily="2" charset="0"/>
                <a:cs typeface="Microsoft Himalaya" panose="01010100010101010101" pitchFamily="2" charset="0"/>
              </a:rPr>
              <a:t>Trained on a diverse facial dataset for better accuracy</a:t>
            </a:r>
            <a:endParaRPr lang="en-US" sz="36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pic>
        <p:nvPicPr>
          <p:cNvPr id="4" name="Picture 3">
            <a:extLst>
              <a:ext uri="{FF2B5EF4-FFF2-40B4-BE49-F238E27FC236}">
                <a16:creationId xmlns:a16="http://schemas.microsoft.com/office/drawing/2014/main" id="{7FA11131-174D-6F26-68B2-AF2C27BA3C36}"/>
              </a:ext>
            </a:extLst>
          </p:cNvPr>
          <p:cNvPicPr>
            <a:picLocks noChangeAspect="1"/>
          </p:cNvPicPr>
          <p:nvPr/>
        </p:nvPicPr>
        <p:blipFill>
          <a:blip r:embed="rId2"/>
          <a:stretch>
            <a:fillRect/>
          </a:stretch>
        </p:blipFill>
        <p:spPr>
          <a:xfrm>
            <a:off x="7029703" y="1737851"/>
            <a:ext cx="4529909" cy="33822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CEF201FA-4475-3B45-81F3-E636875B1564}"/>
              </a:ext>
            </a:extLst>
          </p:cNvPr>
          <p:cNvSpPr txBox="1"/>
          <p:nvPr/>
        </p:nvSpPr>
        <p:spPr>
          <a:xfrm>
            <a:off x="1022555" y="712241"/>
            <a:ext cx="6081250" cy="523220"/>
          </a:xfrm>
          <a:prstGeom prst="rect">
            <a:avLst/>
          </a:prstGeom>
          <a:noFill/>
        </p:spPr>
        <p:txBody>
          <a:bodyPr wrap="square" rtlCol="0">
            <a:spAutoFit/>
          </a:bodyPr>
          <a:lstStyle/>
          <a:p>
            <a:r>
              <a:rPr lang="en-US" sz="2800" b="1" dirty="0">
                <a:solidFill>
                  <a:schemeClr val="tx1"/>
                </a:solidFill>
                <a:latin typeface="Raleway Black" pitchFamily="2" charset="0"/>
              </a:rPr>
              <a:t>How YOLO works </a:t>
            </a:r>
          </a:p>
        </p:txBody>
      </p:sp>
    </p:spTree>
    <p:extLst>
      <p:ext uri="{BB962C8B-B14F-4D97-AF65-F5344CB8AC3E}">
        <p14:creationId xmlns:p14="http://schemas.microsoft.com/office/powerpoint/2010/main" val="7147071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77" name="Google Shape;977;p41"/>
          <p:cNvSpPr/>
          <p:nvPr/>
        </p:nvSpPr>
        <p:spPr>
          <a:xfrm>
            <a:off x="4087894" y="2131575"/>
            <a:ext cx="548700" cy="548700"/>
          </a:xfrm>
          <a:prstGeom prst="rect">
            <a:avLst/>
          </a:prstGeom>
          <a:solidFill>
            <a:schemeClr val="dk2"/>
          </a:solidFill>
          <a:ln>
            <a:noFill/>
          </a:ln>
        </p:spPr>
        <p:txBody>
          <a:bodyPr spcFirstLastPara="1" wrap="square" lIns="91425" tIns="91425" rIns="91425" bIns="91425" anchor="ctr" anchorCtr="0">
            <a:noAutofit/>
          </a:bodyPr>
          <a:lstStyle/>
          <a:p>
            <a:endParaRPr/>
          </a:p>
        </p:txBody>
      </p:sp>
      <p:sp>
        <p:nvSpPr>
          <p:cNvPr id="978" name="Google Shape;978;p41"/>
          <p:cNvSpPr/>
          <p:nvPr/>
        </p:nvSpPr>
        <p:spPr>
          <a:xfrm>
            <a:off x="4087894" y="3151200"/>
            <a:ext cx="548700" cy="548700"/>
          </a:xfrm>
          <a:prstGeom prst="rect">
            <a:avLst/>
          </a:prstGeom>
          <a:solidFill>
            <a:schemeClr val="dk2"/>
          </a:solidFill>
          <a:ln>
            <a:noFill/>
          </a:ln>
        </p:spPr>
        <p:txBody>
          <a:bodyPr spcFirstLastPara="1" wrap="square" lIns="91425" tIns="91425" rIns="91425" bIns="91425" anchor="ctr" anchorCtr="0">
            <a:noAutofit/>
          </a:bodyPr>
          <a:lstStyle/>
          <a:p>
            <a:endParaRPr/>
          </a:p>
        </p:txBody>
      </p:sp>
      <p:sp>
        <p:nvSpPr>
          <p:cNvPr id="12" name="TextBox 11">
            <a:extLst>
              <a:ext uri="{FF2B5EF4-FFF2-40B4-BE49-F238E27FC236}">
                <a16:creationId xmlns:a16="http://schemas.microsoft.com/office/drawing/2014/main" id="{E7D535D4-AC2A-48B0-7BC3-1A3C67BA728F}"/>
              </a:ext>
            </a:extLst>
          </p:cNvPr>
          <p:cNvSpPr txBox="1"/>
          <p:nvPr/>
        </p:nvSpPr>
        <p:spPr>
          <a:xfrm>
            <a:off x="683412" y="3916037"/>
            <a:ext cx="2865729" cy="1015663"/>
          </a:xfrm>
          <a:prstGeom prst="rect">
            <a:avLst/>
          </a:prstGeom>
          <a:noFill/>
        </p:spPr>
        <p:txBody>
          <a:bodyPr wrap="square">
            <a:spAutoFit/>
          </a:bodyPr>
          <a:lstStyle/>
          <a:p>
            <a:r>
              <a:rPr lang="en-US" sz="2000" b="1" dirty="0">
                <a:solidFill>
                  <a:schemeClr val="tx1">
                    <a:lumMod val="75000"/>
                  </a:schemeClr>
                </a:solidFill>
              </a:rPr>
              <a:t>Backbone (C3K2):</a:t>
            </a:r>
            <a:r>
              <a:rPr lang="en-US" sz="2000" dirty="0">
                <a:solidFill>
                  <a:schemeClr val="tx1">
                    <a:lumMod val="75000"/>
                  </a:schemeClr>
                </a:solidFill>
              </a:rPr>
              <a:t> Extracts core image features.</a:t>
            </a:r>
          </a:p>
        </p:txBody>
      </p:sp>
      <p:sp>
        <p:nvSpPr>
          <p:cNvPr id="26" name="TextBox 25">
            <a:extLst>
              <a:ext uri="{FF2B5EF4-FFF2-40B4-BE49-F238E27FC236}">
                <a16:creationId xmlns:a16="http://schemas.microsoft.com/office/drawing/2014/main" id="{FC04A4A1-F322-1FD3-6620-3CE876239159}"/>
              </a:ext>
            </a:extLst>
          </p:cNvPr>
          <p:cNvSpPr txBox="1"/>
          <p:nvPr/>
        </p:nvSpPr>
        <p:spPr>
          <a:xfrm>
            <a:off x="727666" y="630416"/>
            <a:ext cx="12109121" cy="646331"/>
          </a:xfrm>
          <a:prstGeom prst="rect">
            <a:avLst/>
          </a:prstGeom>
          <a:noFill/>
        </p:spPr>
        <p:txBody>
          <a:bodyPr wrap="square">
            <a:spAutoFit/>
          </a:bodyPr>
          <a:lstStyle/>
          <a:p>
            <a:pPr marL="139700">
              <a:buClr>
                <a:schemeClr val="bg1">
                  <a:lumMod val="60000"/>
                  <a:lumOff val="40000"/>
                </a:schemeClr>
              </a:buClr>
            </a:pPr>
            <a:r>
              <a:rPr lang="en-US" sz="3600" b="1" dirty="0">
                <a:solidFill>
                  <a:schemeClr val="tx1"/>
                </a:solidFill>
                <a:latin typeface="Raleway Black" pitchFamily="2" charset="0"/>
              </a:rPr>
              <a:t>Implemented face detection using YOLOv11.</a:t>
            </a:r>
            <a:r>
              <a:rPr lang="ar-MA" sz="3600" b="1" dirty="0">
                <a:solidFill>
                  <a:schemeClr val="tx1"/>
                </a:solidFill>
                <a:latin typeface="Raleway Black" pitchFamily="2" charset="0"/>
              </a:rPr>
              <a:t>    </a:t>
            </a:r>
            <a:endParaRPr lang="en-US" sz="3600" b="1" dirty="0">
              <a:solidFill>
                <a:schemeClr val="tx1"/>
              </a:solidFill>
              <a:latin typeface="Raleway Black" pitchFamily="2" charset="0"/>
            </a:endParaRPr>
          </a:p>
        </p:txBody>
      </p:sp>
      <p:sp>
        <p:nvSpPr>
          <p:cNvPr id="28" name="TextBox 27">
            <a:extLst>
              <a:ext uri="{FF2B5EF4-FFF2-40B4-BE49-F238E27FC236}">
                <a16:creationId xmlns:a16="http://schemas.microsoft.com/office/drawing/2014/main" id="{8DDE62B1-3944-B87F-D464-6C6FD4633DC4}"/>
              </a:ext>
            </a:extLst>
          </p:cNvPr>
          <p:cNvSpPr txBox="1"/>
          <p:nvPr/>
        </p:nvSpPr>
        <p:spPr>
          <a:xfrm>
            <a:off x="9091851" y="2378099"/>
            <a:ext cx="2972036" cy="1200329"/>
          </a:xfrm>
          <a:prstGeom prst="rect">
            <a:avLst/>
          </a:prstGeom>
          <a:noFill/>
        </p:spPr>
        <p:txBody>
          <a:bodyPr wrap="square">
            <a:spAutoFit/>
          </a:bodyPr>
          <a:lstStyle/>
          <a:p>
            <a:pPr>
              <a:buClr>
                <a:schemeClr val="bg1">
                  <a:lumMod val="60000"/>
                  <a:lumOff val="40000"/>
                </a:schemeClr>
              </a:buClr>
            </a:pPr>
            <a:r>
              <a:rPr lang="en-US" sz="2400" b="1" dirty="0">
                <a:solidFill>
                  <a:schemeClr val="tx1">
                    <a:lumMod val="75000"/>
                  </a:schemeClr>
                </a:solidFill>
              </a:rPr>
              <a:t>Neck (SPPF):</a:t>
            </a:r>
            <a:endParaRPr lang="ar-MA" sz="2400" b="1" dirty="0">
              <a:solidFill>
                <a:schemeClr val="tx1">
                  <a:lumMod val="75000"/>
                </a:schemeClr>
              </a:solidFill>
            </a:endParaRPr>
          </a:p>
          <a:p>
            <a:r>
              <a:rPr lang="en-US" sz="2400" b="1" dirty="0">
                <a:solidFill>
                  <a:schemeClr val="tx1">
                    <a:lumMod val="75000"/>
                  </a:schemeClr>
                </a:solidFill>
              </a:rPr>
              <a:t> Strengthens feature learning.</a:t>
            </a:r>
          </a:p>
        </p:txBody>
      </p:sp>
      <p:sp>
        <p:nvSpPr>
          <p:cNvPr id="30" name="TextBox 29">
            <a:extLst>
              <a:ext uri="{FF2B5EF4-FFF2-40B4-BE49-F238E27FC236}">
                <a16:creationId xmlns:a16="http://schemas.microsoft.com/office/drawing/2014/main" id="{5E88BF65-36B5-9AF9-691B-545EFF469AD7}"/>
              </a:ext>
            </a:extLst>
          </p:cNvPr>
          <p:cNvSpPr txBox="1"/>
          <p:nvPr/>
        </p:nvSpPr>
        <p:spPr>
          <a:xfrm>
            <a:off x="9819429" y="4812150"/>
            <a:ext cx="2634930" cy="1200329"/>
          </a:xfrm>
          <a:prstGeom prst="rect">
            <a:avLst/>
          </a:prstGeom>
          <a:noFill/>
        </p:spPr>
        <p:txBody>
          <a:bodyPr wrap="square">
            <a:spAutoFit/>
          </a:bodyPr>
          <a:lstStyle/>
          <a:p>
            <a:pPr>
              <a:buClr>
                <a:schemeClr val="bg1">
                  <a:lumMod val="60000"/>
                  <a:lumOff val="40000"/>
                </a:schemeClr>
              </a:buClr>
            </a:pPr>
            <a:r>
              <a:rPr lang="en-US" sz="2400" b="1" dirty="0">
                <a:solidFill>
                  <a:schemeClr val="tx1">
                    <a:lumMod val="75000"/>
                  </a:schemeClr>
                </a:solidFill>
              </a:rPr>
              <a:t>C2PSA (Head): Responsible for predictions</a:t>
            </a:r>
            <a:r>
              <a:rPr lang="en-US" sz="2400" dirty="0"/>
              <a:t>.</a:t>
            </a:r>
          </a:p>
        </p:txBody>
      </p:sp>
      <p:sp>
        <p:nvSpPr>
          <p:cNvPr id="38" name="TextBox 37">
            <a:extLst>
              <a:ext uri="{FF2B5EF4-FFF2-40B4-BE49-F238E27FC236}">
                <a16:creationId xmlns:a16="http://schemas.microsoft.com/office/drawing/2014/main" id="{34FA0781-F70B-890B-463E-374197972420}"/>
              </a:ext>
            </a:extLst>
          </p:cNvPr>
          <p:cNvSpPr txBox="1"/>
          <p:nvPr/>
        </p:nvSpPr>
        <p:spPr>
          <a:xfrm>
            <a:off x="683412" y="1373083"/>
            <a:ext cx="3192667" cy="892552"/>
          </a:xfrm>
          <a:prstGeom prst="rect">
            <a:avLst/>
          </a:prstGeom>
          <a:noFill/>
        </p:spPr>
        <p:txBody>
          <a:bodyPr wrap="square">
            <a:spAutoFit/>
          </a:bodyPr>
          <a:lstStyle/>
          <a:p>
            <a:r>
              <a:rPr lang="en-US" sz="2400" b="1" dirty="0">
                <a:solidFill>
                  <a:schemeClr val="tx1">
                    <a:lumMod val="75000"/>
                  </a:schemeClr>
                </a:solidFill>
                <a:latin typeface="Montserrat Light" panose="00000400000000000000" pitchFamily="2" charset="0"/>
              </a:rPr>
              <a:t>Model architecture included</a:t>
            </a:r>
            <a:r>
              <a:rPr lang="en-US" sz="2800" b="1" dirty="0">
                <a:solidFill>
                  <a:schemeClr val="tx1">
                    <a:lumMod val="75000"/>
                  </a:schemeClr>
                </a:solidFill>
              </a:rPr>
              <a:t>:</a:t>
            </a:r>
            <a:endParaRPr lang="en-US" sz="1600" dirty="0"/>
          </a:p>
        </p:txBody>
      </p:sp>
      <p:pic>
        <p:nvPicPr>
          <p:cNvPr id="3" name="Picture 2">
            <a:extLst>
              <a:ext uri="{FF2B5EF4-FFF2-40B4-BE49-F238E27FC236}">
                <a16:creationId xmlns:a16="http://schemas.microsoft.com/office/drawing/2014/main" id="{535CB325-042B-D4DC-00CB-439D6ACFD446}"/>
              </a:ext>
            </a:extLst>
          </p:cNvPr>
          <p:cNvPicPr>
            <a:picLocks noChangeAspect="1"/>
          </p:cNvPicPr>
          <p:nvPr/>
        </p:nvPicPr>
        <p:blipFill>
          <a:blip r:embed="rId4"/>
          <a:stretch>
            <a:fillRect/>
          </a:stretch>
        </p:blipFill>
        <p:spPr>
          <a:xfrm>
            <a:off x="3692997" y="1373083"/>
            <a:ext cx="5067929" cy="5319195"/>
          </a:xfrm>
          <a:prstGeom prst="rect">
            <a:avLst/>
          </a:prstGeom>
        </p:spPr>
      </p:pic>
      <p:sp>
        <p:nvSpPr>
          <p:cNvPr id="21" name="Arc 20">
            <a:extLst>
              <a:ext uri="{FF2B5EF4-FFF2-40B4-BE49-F238E27FC236}">
                <a16:creationId xmlns:a16="http://schemas.microsoft.com/office/drawing/2014/main" id="{CAA27EF5-2409-4CB1-EACA-06892A5CB0FE}"/>
              </a:ext>
            </a:extLst>
          </p:cNvPr>
          <p:cNvSpPr/>
          <p:nvPr/>
        </p:nvSpPr>
        <p:spPr>
          <a:xfrm>
            <a:off x="7179040" y="1551008"/>
            <a:ext cx="2289051" cy="1301979"/>
          </a:xfrm>
          <a:prstGeom prst="arc">
            <a:avLst>
              <a:gd name="adj1" fmla="val 11170496"/>
              <a:gd name="adj2" fmla="val 232696"/>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9" name="Google Shape;986;p41">
            <a:extLst>
              <a:ext uri="{FF2B5EF4-FFF2-40B4-BE49-F238E27FC236}">
                <a16:creationId xmlns:a16="http://schemas.microsoft.com/office/drawing/2014/main" id="{CD4FD9B5-2728-2317-3D15-6A4B7FB4C4FF}"/>
              </a:ext>
            </a:extLst>
          </p:cNvPr>
          <p:cNvCxnSpPr>
            <a:cxnSpLocks/>
          </p:cNvCxnSpPr>
          <p:nvPr/>
        </p:nvCxnSpPr>
        <p:spPr>
          <a:xfrm flipV="1">
            <a:off x="2767276" y="3605958"/>
            <a:ext cx="1108803" cy="486687"/>
          </a:xfrm>
          <a:prstGeom prst="bentConnector3">
            <a:avLst>
              <a:gd name="adj1" fmla="val 50000"/>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8" name="Google Shape;986;p41">
            <a:extLst>
              <a:ext uri="{FF2B5EF4-FFF2-40B4-BE49-F238E27FC236}">
                <a16:creationId xmlns:a16="http://schemas.microsoft.com/office/drawing/2014/main" id="{47C37F8E-3182-C662-E93E-D5E93EFE07C5}"/>
              </a:ext>
            </a:extLst>
          </p:cNvPr>
          <p:cNvCxnSpPr>
            <a:cxnSpLocks/>
          </p:cNvCxnSpPr>
          <p:nvPr/>
        </p:nvCxnSpPr>
        <p:spPr>
          <a:xfrm rot="10800000">
            <a:off x="8664696" y="4377702"/>
            <a:ext cx="1235756" cy="585646"/>
          </a:xfrm>
          <a:prstGeom prst="bentConnector3">
            <a:avLst>
              <a:gd name="adj1" fmla="val 50000"/>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
                                        <p:tgtEl>
                                          <p:spTgt spid="3"/>
                                        </p:tgtEl>
                                      </p:cBhvr>
                                    </p:animEffect>
                                    <p:anim calcmode="lin" valueType="num">
                                      <p:cBhvr>
                                        <p:cTn id="13" dur="10" fill="hold"/>
                                        <p:tgtEl>
                                          <p:spTgt spid="3"/>
                                        </p:tgtEl>
                                        <p:attrNameLst>
                                          <p:attrName>ppt_x</p:attrName>
                                        </p:attrNameLst>
                                      </p:cBhvr>
                                      <p:tavLst>
                                        <p:tav tm="0">
                                          <p:val>
                                            <p:strVal val="#ppt_x"/>
                                          </p:val>
                                        </p:tav>
                                        <p:tav tm="100000">
                                          <p:val>
                                            <p:strVal val="#ppt_x"/>
                                          </p:val>
                                        </p:tav>
                                      </p:tavLst>
                                    </p:anim>
                                    <p:anim calcmode="lin" valueType="num">
                                      <p:cBhvr>
                                        <p:cTn id="14" dur="1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
                            </p:stCondLst>
                            <p:childTnLst>
                              <p:par>
                                <p:cTn id="16" presetID="10" presetClass="entr" presetSubtype="0" fill="hold" nodeType="afterEffect">
                                  <p:stCondLst>
                                    <p:cond delay="0"/>
                                  </p:stCondLst>
                                  <p:childTnLst>
                                    <p:set>
                                      <p:cBhvr>
                                        <p:cTn id="17" dur="1" fill="hold">
                                          <p:stCondLst>
                                            <p:cond delay="0"/>
                                          </p:stCondLst>
                                        </p:cTn>
                                        <p:tgtEl>
                                          <p:spTgt spid="38">
                                            <p:txEl>
                                              <p:pRg st="0" end="0"/>
                                            </p:txEl>
                                          </p:spTgt>
                                        </p:tgtEl>
                                        <p:attrNameLst>
                                          <p:attrName>style.visibility</p:attrName>
                                        </p:attrNameLst>
                                      </p:cBhvr>
                                      <p:to>
                                        <p:strVal val="visible"/>
                                      </p:to>
                                    </p:set>
                                    <p:animEffect transition="in" filter="fade">
                                      <p:cBhvr>
                                        <p:cTn id="18" dur="500"/>
                                        <p:tgtEl>
                                          <p:spTgt spid="3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10"/>
                                        <p:tgtEl>
                                          <p:spTgt spid="1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
                                        <p:tgtEl>
                                          <p:spTgt spid="21"/>
                                        </p:tgtEl>
                                      </p:cBhvr>
                                    </p:animEffect>
                                  </p:childTnLst>
                                </p:cTn>
                              </p:par>
                            </p:childTnLst>
                          </p:cTn>
                        </p:par>
                        <p:par>
                          <p:cTn id="32" fill="hold">
                            <p:stCondLst>
                              <p:cond delay="10"/>
                            </p:stCondLst>
                            <p:childTnLst>
                              <p:par>
                                <p:cTn id="33" presetID="1" presetClass="entr" presetSubtype="0" fill="hold" nodeType="afterEffect">
                                  <p:stCondLst>
                                    <p:cond delay="0"/>
                                  </p:stCondLst>
                                  <p:childTnLst>
                                    <p:set>
                                      <p:cBhvr>
                                        <p:cTn id="34" dur="1" fill="hold">
                                          <p:stCondLst>
                                            <p:cond delay="0"/>
                                          </p:stCondLst>
                                        </p:cTn>
                                        <p:tgtEl>
                                          <p:spTgt spid="28">
                                            <p:txEl>
                                              <p:pRg st="0" end="0"/>
                                            </p:txEl>
                                          </p:spTgt>
                                        </p:tgtEl>
                                        <p:attrNameLst>
                                          <p:attrName>style.visibility</p:attrName>
                                        </p:attrNameLst>
                                      </p:cBhvr>
                                      <p:to>
                                        <p:strVal val="visible"/>
                                      </p:to>
                                    </p:set>
                                  </p:childTnLst>
                                </p:cTn>
                              </p:par>
                            </p:childTnLst>
                          </p:cTn>
                        </p:par>
                        <p:par>
                          <p:cTn id="35" fill="hold">
                            <p:stCondLst>
                              <p:cond delay="10"/>
                            </p:stCondLst>
                            <p:childTnLst>
                              <p:par>
                                <p:cTn id="36" presetID="1" presetClass="entr" presetSubtype="0" fill="hold" nodeType="afterEffect">
                                  <p:stCondLst>
                                    <p:cond delay="0"/>
                                  </p:stCondLst>
                                  <p:childTnLst>
                                    <p:set>
                                      <p:cBhvr>
                                        <p:cTn id="37"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par>
                          <p:cTn id="42" fill="hold">
                            <p:stCondLst>
                              <p:cond delay="0"/>
                            </p:stCondLst>
                            <p:childTnLst>
                              <p:par>
                                <p:cTn id="43" presetID="16" presetClass="entr" presetSubtype="21" fill="hold" nodeType="afterEffect">
                                  <p:stCondLst>
                                    <p:cond delay="0"/>
                                  </p:stCondLst>
                                  <p:childTnLst>
                                    <p:set>
                                      <p:cBhvr>
                                        <p:cTn id="44" dur="1" fill="hold">
                                          <p:stCondLst>
                                            <p:cond delay="0"/>
                                          </p:stCondLst>
                                        </p:cTn>
                                        <p:tgtEl>
                                          <p:spTgt spid="30">
                                            <p:txEl>
                                              <p:pRg st="0" end="0"/>
                                            </p:txEl>
                                          </p:spTgt>
                                        </p:tgtEl>
                                        <p:attrNameLst>
                                          <p:attrName>style.visibility</p:attrName>
                                        </p:attrNameLst>
                                      </p:cBhvr>
                                      <p:to>
                                        <p:strVal val="visible"/>
                                      </p:to>
                                    </p:set>
                                    <p:animEffect transition="in" filter="barn(inVertical)">
                                      <p:cBhvr>
                                        <p:cTn id="45" dur="1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8">
          <a:extLst>
            <a:ext uri="{FF2B5EF4-FFF2-40B4-BE49-F238E27FC236}">
              <a16:creationId xmlns:a16="http://schemas.microsoft.com/office/drawing/2014/main" id="{BB2B5369-B7B4-0F6E-A28D-A5EFC2C223B8}"/>
            </a:ext>
          </a:extLst>
        </p:cNvPr>
        <p:cNvGrpSpPr/>
        <p:nvPr/>
      </p:nvGrpSpPr>
      <p:grpSpPr>
        <a:xfrm>
          <a:off x="0" y="0"/>
          <a:ext cx="0" cy="0"/>
          <a:chOff x="0" y="0"/>
          <a:chExt cx="0" cy="0"/>
        </a:xfrm>
      </p:grpSpPr>
      <p:sp>
        <p:nvSpPr>
          <p:cNvPr id="977" name="Google Shape;977;p41">
            <a:extLst>
              <a:ext uri="{FF2B5EF4-FFF2-40B4-BE49-F238E27FC236}">
                <a16:creationId xmlns:a16="http://schemas.microsoft.com/office/drawing/2014/main" id="{DB544435-9940-4313-85F9-A8440D002624}"/>
              </a:ext>
            </a:extLst>
          </p:cNvPr>
          <p:cNvSpPr/>
          <p:nvPr/>
        </p:nvSpPr>
        <p:spPr>
          <a:xfrm>
            <a:off x="4087894" y="2131575"/>
            <a:ext cx="548700" cy="548700"/>
          </a:xfrm>
          <a:prstGeom prst="rect">
            <a:avLst/>
          </a:prstGeom>
          <a:solidFill>
            <a:schemeClr val="dk2"/>
          </a:solidFill>
          <a:ln>
            <a:noFill/>
          </a:ln>
        </p:spPr>
        <p:txBody>
          <a:bodyPr spcFirstLastPara="1" wrap="square" lIns="91425" tIns="91425" rIns="91425" bIns="91425" anchor="ctr" anchorCtr="0">
            <a:noAutofit/>
          </a:bodyPr>
          <a:lstStyle/>
          <a:p>
            <a:endParaRPr/>
          </a:p>
        </p:txBody>
      </p:sp>
      <p:sp>
        <p:nvSpPr>
          <p:cNvPr id="978" name="Google Shape;978;p41">
            <a:extLst>
              <a:ext uri="{FF2B5EF4-FFF2-40B4-BE49-F238E27FC236}">
                <a16:creationId xmlns:a16="http://schemas.microsoft.com/office/drawing/2014/main" id="{E1638C45-AFAC-6E4A-BE57-999BEDFF1937}"/>
              </a:ext>
            </a:extLst>
          </p:cNvPr>
          <p:cNvSpPr/>
          <p:nvPr/>
        </p:nvSpPr>
        <p:spPr>
          <a:xfrm>
            <a:off x="4087894" y="3151200"/>
            <a:ext cx="548700" cy="548700"/>
          </a:xfrm>
          <a:prstGeom prst="rect">
            <a:avLst/>
          </a:prstGeom>
          <a:solidFill>
            <a:schemeClr val="dk2"/>
          </a:solidFill>
          <a:ln>
            <a:noFill/>
          </a:ln>
        </p:spPr>
        <p:txBody>
          <a:bodyPr spcFirstLastPara="1" wrap="square" lIns="91425" tIns="91425" rIns="91425" bIns="91425" anchor="ctr" anchorCtr="0">
            <a:noAutofit/>
          </a:bodyPr>
          <a:lstStyle/>
          <a:p>
            <a:endParaRPr/>
          </a:p>
        </p:txBody>
      </p:sp>
      <p:sp>
        <p:nvSpPr>
          <p:cNvPr id="5" name="Flowchart: Alternate Process 4">
            <a:extLst>
              <a:ext uri="{FF2B5EF4-FFF2-40B4-BE49-F238E27FC236}">
                <a16:creationId xmlns:a16="http://schemas.microsoft.com/office/drawing/2014/main" id="{BE41BD23-3E24-EDAA-F4F8-DC6FE4BD9BD6}"/>
              </a:ext>
            </a:extLst>
          </p:cNvPr>
          <p:cNvSpPr/>
          <p:nvPr/>
        </p:nvSpPr>
        <p:spPr>
          <a:xfrm>
            <a:off x="3715458" y="600010"/>
            <a:ext cx="8260080" cy="4798804"/>
          </a:xfrm>
          <a:prstGeom prst="flowChartAlternateProcess">
            <a:avLst/>
          </a:prstGeom>
          <a:solidFill>
            <a:srgbClr val="17132F"/>
          </a:solidFill>
          <a:ln>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latin typeface="Angsana New" panose="02020603050405020304" pitchFamily="18" charset="-34"/>
              <a:cs typeface="Angsana New" panose="02020603050405020304" pitchFamily="18" charset="-34"/>
            </a:endParaRPr>
          </a:p>
        </p:txBody>
      </p:sp>
      <p:sp>
        <p:nvSpPr>
          <p:cNvPr id="32" name="TextBox 31">
            <a:extLst>
              <a:ext uri="{FF2B5EF4-FFF2-40B4-BE49-F238E27FC236}">
                <a16:creationId xmlns:a16="http://schemas.microsoft.com/office/drawing/2014/main" id="{003F8D70-63F8-3857-FFCD-0D451E22EEFC}"/>
              </a:ext>
            </a:extLst>
          </p:cNvPr>
          <p:cNvSpPr txBox="1"/>
          <p:nvPr/>
        </p:nvSpPr>
        <p:spPr>
          <a:xfrm>
            <a:off x="1423339" y="5460866"/>
            <a:ext cx="7601758" cy="1077218"/>
          </a:xfrm>
          <a:prstGeom prst="rect">
            <a:avLst/>
          </a:prstGeom>
          <a:noFill/>
        </p:spPr>
        <p:txBody>
          <a:bodyPr wrap="square">
            <a:spAutoFit/>
          </a:bodyPr>
          <a:lstStyle/>
          <a:p>
            <a:pPr marL="285750" indent="-285750">
              <a:buClr>
                <a:schemeClr val="bg1">
                  <a:lumMod val="60000"/>
                  <a:lumOff val="40000"/>
                </a:schemeClr>
              </a:buClr>
              <a:buFont typeface="Wingdings" panose="05000000000000000000" pitchFamily="2" charset="2"/>
              <a:buChar char="Ø"/>
            </a:pPr>
            <a:r>
              <a:rPr lang="en-US" sz="3200" b="1" dirty="0">
                <a:solidFill>
                  <a:schemeClr val="tx1"/>
                </a:solidFill>
                <a:latin typeface="Montserrat Light" panose="00000400000000000000" pitchFamily="2" charset="0"/>
              </a:rPr>
              <a:t>Initial training showed promising results but needed improvement</a:t>
            </a:r>
          </a:p>
        </p:txBody>
      </p:sp>
      <p:sp>
        <p:nvSpPr>
          <p:cNvPr id="2" name="TextBox 1">
            <a:extLst>
              <a:ext uri="{FF2B5EF4-FFF2-40B4-BE49-F238E27FC236}">
                <a16:creationId xmlns:a16="http://schemas.microsoft.com/office/drawing/2014/main" id="{B194A5AC-6DD1-59C2-D95A-BE3E2B451A43}"/>
              </a:ext>
            </a:extLst>
          </p:cNvPr>
          <p:cNvSpPr txBox="1"/>
          <p:nvPr/>
        </p:nvSpPr>
        <p:spPr>
          <a:xfrm>
            <a:off x="1002738" y="689745"/>
            <a:ext cx="2712720" cy="769441"/>
          </a:xfrm>
          <a:prstGeom prst="rect">
            <a:avLst/>
          </a:prstGeom>
          <a:noFill/>
        </p:spPr>
        <p:txBody>
          <a:bodyPr wrap="square" rtlCol="0">
            <a:spAutoFit/>
          </a:bodyPr>
          <a:lstStyle/>
          <a:p>
            <a:r>
              <a:rPr lang="en-US" sz="4400" dirty="0">
                <a:solidFill>
                  <a:srgbClr val="FFFFFF"/>
                </a:solidFill>
                <a:latin typeface="Raleway Black"/>
              </a:rPr>
              <a:t>RESULT</a:t>
            </a:r>
          </a:p>
        </p:txBody>
      </p:sp>
      <p:pic>
        <p:nvPicPr>
          <p:cNvPr id="3" name="Picture 2">
            <a:extLst>
              <a:ext uri="{FF2B5EF4-FFF2-40B4-BE49-F238E27FC236}">
                <a16:creationId xmlns:a16="http://schemas.microsoft.com/office/drawing/2014/main" id="{838A5782-582D-1E97-BC3E-26B3DFD1537E}"/>
              </a:ext>
            </a:extLst>
          </p:cNvPr>
          <p:cNvPicPr>
            <a:picLocks noChangeAspect="1"/>
          </p:cNvPicPr>
          <p:nvPr/>
        </p:nvPicPr>
        <p:blipFill>
          <a:blip r:embed="rId4"/>
          <a:stretch>
            <a:fillRect/>
          </a:stretch>
        </p:blipFill>
        <p:spPr>
          <a:xfrm>
            <a:off x="3869382" y="1074465"/>
            <a:ext cx="7952232" cy="6388627"/>
          </a:xfrm>
          <a:prstGeom prst="rect">
            <a:avLst/>
          </a:prstGeom>
        </p:spPr>
      </p:pic>
    </p:spTree>
    <p:custDataLst>
      <p:tags r:id="rId1"/>
    </p:custDataLst>
    <p:extLst>
      <p:ext uri="{BB962C8B-B14F-4D97-AF65-F5344CB8AC3E}">
        <p14:creationId xmlns:p14="http://schemas.microsoft.com/office/powerpoint/2010/main" val="32585737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8">
          <a:extLst>
            <a:ext uri="{FF2B5EF4-FFF2-40B4-BE49-F238E27FC236}">
              <a16:creationId xmlns:a16="http://schemas.microsoft.com/office/drawing/2014/main" id="{CD253CB9-E0F6-AED8-06A9-3BD7FB94F11D}"/>
            </a:ext>
          </a:extLst>
        </p:cNvPr>
        <p:cNvGrpSpPr/>
        <p:nvPr/>
      </p:nvGrpSpPr>
      <p:grpSpPr>
        <a:xfrm>
          <a:off x="0" y="0"/>
          <a:ext cx="0" cy="0"/>
          <a:chOff x="0" y="0"/>
          <a:chExt cx="0" cy="0"/>
        </a:xfrm>
      </p:grpSpPr>
      <p:sp>
        <p:nvSpPr>
          <p:cNvPr id="959" name="Google Shape;959;p41">
            <a:extLst>
              <a:ext uri="{FF2B5EF4-FFF2-40B4-BE49-F238E27FC236}">
                <a16:creationId xmlns:a16="http://schemas.microsoft.com/office/drawing/2014/main" id="{A52AFEDC-9606-D637-F83B-F181B43488CC}"/>
              </a:ext>
            </a:extLst>
          </p:cNvPr>
          <p:cNvSpPr txBox="1">
            <a:spLocks noGrp="1"/>
          </p:cNvSpPr>
          <p:nvPr>
            <p:ph type="title"/>
          </p:nvPr>
        </p:nvSpPr>
        <p:spPr>
          <a:xfrm>
            <a:off x="1140899" y="672279"/>
            <a:ext cx="7704000" cy="572700"/>
          </a:xfrm>
          <a:prstGeom prst="rect">
            <a:avLst/>
          </a:prstGeom>
        </p:spPr>
        <p:txBody>
          <a:bodyPr spcFirstLastPara="1" wrap="square" lIns="91425" tIns="91425" rIns="91425" bIns="91425" anchor="t" anchorCtr="0">
            <a:noAutofit/>
          </a:bodyPr>
          <a:lstStyle/>
          <a:p>
            <a:r>
              <a:rPr lang="en-US" sz="3200" b="1" dirty="0"/>
              <a:t>Face Detection Test </a:t>
            </a:r>
            <a:endParaRPr sz="3200" b="1" dirty="0"/>
          </a:p>
        </p:txBody>
      </p:sp>
      <p:sp>
        <p:nvSpPr>
          <p:cNvPr id="977" name="Google Shape;977;p41">
            <a:extLst>
              <a:ext uri="{FF2B5EF4-FFF2-40B4-BE49-F238E27FC236}">
                <a16:creationId xmlns:a16="http://schemas.microsoft.com/office/drawing/2014/main" id="{324ADE13-C889-AFAB-DED5-A283415288D7}"/>
              </a:ext>
            </a:extLst>
          </p:cNvPr>
          <p:cNvSpPr/>
          <p:nvPr/>
        </p:nvSpPr>
        <p:spPr>
          <a:xfrm>
            <a:off x="4103452" y="1758938"/>
            <a:ext cx="548700" cy="548700"/>
          </a:xfrm>
          <a:prstGeom prst="rect">
            <a:avLst/>
          </a:prstGeom>
          <a:solidFill>
            <a:schemeClr val="dk2"/>
          </a:solidFill>
          <a:ln>
            <a:noFill/>
          </a:ln>
        </p:spPr>
        <p:txBody>
          <a:bodyPr spcFirstLastPara="1" wrap="square" lIns="91425" tIns="91425" rIns="91425" bIns="91425" anchor="ctr" anchorCtr="0">
            <a:noAutofit/>
          </a:bodyPr>
          <a:lstStyle/>
          <a:p>
            <a:endParaRPr/>
          </a:p>
        </p:txBody>
      </p:sp>
      <p:sp>
        <p:nvSpPr>
          <p:cNvPr id="978" name="Google Shape;978;p41">
            <a:extLst>
              <a:ext uri="{FF2B5EF4-FFF2-40B4-BE49-F238E27FC236}">
                <a16:creationId xmlns:a16="http://schemas.microsoft.com/office/drawing/2014/main" id="{B5DE28EC-D723-10EE-0DD3-B22BECFFBF17}"/>
              </a:ext>
            </a:extLst>
          </p:cNvPr>
          <p:cNvSpPr/>
          <p:nvPr/>
        </p:nvSpPr>
        <p:spPr>
          <a:xfrm>
            <a:off x="4087894" y="3151200"/>
            <a:ext cx="548700" cy="548700"/>
          </a:xfrm>
          <a:prstGeom prst="rect">
            <a:avLst/>
          </a:prstGeom>
          <a:solidFill>
            <a:schemeClr val="dk2"/>
          </a:solidFill>
          <a:ln>
            <a:noFill/>
          </a:ln>
        </p:spPr>
        <p:txBody>
          <a:bodyPr spcFirstLastPara="1" wrap="square" lIns="91425" tIns="91425" rIns="91425" bIns="91425" anchor="ctr" anchorCtr="0">
            <a:noAutofit/>
          </a:bodyPr>
          <a:lstStyle/>
          <a:p>
            <a:endParaRPr/>
          </a:p>
        </p:txBody>
      </p:sp>
      <p:sp>
        <p:nvSpPr>
          <p:cNvPr id="5" name="TextBox 4">
            <a:extLst>
              <a:ext uri="{FF2B5EF4-FFF2-40B4-BE49-F238E27FC236}">
                <a16:creationId xmlns:a16="http://schemas.microsoft.com/office/drawing/2014/main" id="{EBD22BE0-D8EA-5E43-3945-2B5AF545D0F9}"/>
              </a:ext>
            </a:extLst>
          </p:cNvPr>
          <p:cNvSpPr txBox="1"/>
          <p:nvPr/>
        </p:nvSpPr>
        <p:spPr>
          <a:xfrm>
            <a:off x="418349" y="1578909"/>
            <a:ext cx="5914663" cy="465197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nSpc>
                <a:spcPct val="150000"/>
              </a:lnSpc>
              <a:buClr>
                <a:schemeClr val="bg1">
                  <a:lumMod val="60000"/>
                  <a:lumOff val="40000"/>
                </a:schemeClr>
              </a:buClr>
              <a:buFont typeface="Arial" panose="020B0604020202020204" pitchFamily="34" charset="0"/>
              <a:buChar char="•"/>
            </a:pPr>
            <a:r>
              <a:rPr lang="ar-MA" sz="2000" dirty="0">
                <a:solidFill>
                  <a:schemeClr val="tx1">
                    <a:lumMod val="75000"/>
                  </a:schemeClr>
                </a:solidFill>
              </a:rPr>
              <a:t> </a:t>
            </a:r>
            <a:r>
              <a:rPr lang="en-US" sz="2800" dirty="0">
                <a:solidFill>
                  <a:schemeClr val="tx1">
                    <a:lumMod val="75000"/>
                  </a:schemeClr>
                </a:solidFill>
              </a:rPr>
              <a:t>Retrained on a larger dataset.</a:t>
            </a:r>
          </a:p>
          <a:p>
            <a:pPr>
              <a:lnSpc>
                <a:spcPct val="150000"/>
              </a:lnSpc>
              <a:buClr>
                <a:schemeClr val="bg1">
                  <a:lumMod val="60000"/>
                  <a:lumOff val="40000"/>
                </a:schemeClr>
              </a:buClr>
              <a:buFont typeface="Arial" panose="020B0604020202020204" pitchFamily="34" charset="0"/>
              <a:buChar char="•"/>
            </a:pPr>
            <a:r>
              <a:rPr lang="ar-MA" sz="2800" dirty="0">
                <a:solidFill>
                  <a:schemeClr val="tx1">
                    <a:lumMod val="75000"/>
                  </a:schemeClr>
                </a:solidFill>
              </a:rPr>
              <a:t> </a:t>
            </a:r>
            <a:r>
              <a:rPr lang="en-US" sz="2800" dirty="0">
                <a:solidFill>
                  <a:schemeClr val="tx1">
                    <a:lumMod val="75000"/>
                  </a:schemeClr>
                </a:solidFill>
              </a:rPr>
              <a:t>Significantly reduced false. Detections</a:t>
            </a:r>
          </a:p>
          <a:p>
            <a:pPr>
              <a:buClr>
                <a:schemeClr val="bg1">
                  <a:lumMod val="60000"/>
                  <a:lumOff val="40000"/>
                </a:schemeClr>
              </a:buClr>
            </a:pPr>
            <a:endParaRPr lang="en-US" sz="2400" dirty="0">
              <a:solidFill>
                <a:schemeClr val="tx1">
                  <a:lumMod val="75000"/>
                </a:schemeClr>
              </a:solidFill>
            </a:endParaRPr>
          </a:p>
          <a:p>
            <a:pPr>
              <a:buClr>
                <a:schemeClr val="bg1">
                  <a:lumMod val="60000"/>
                  <a:lumOff val="40000"/>
                </a:schemeClr>
              </a:buClr>
            </a:pPr>
            <a:endParaRPr lang="en-US" sz="2400" dirty="0">
              <a:solidFill>
                <a:schemeClr val="tx1">
                  <a:lumMod val="75000"/>
                </a:schemeClr>
              </a:solidFill>
            </a:endParaRPr>
          </a:p>
          <a:p>
            <a:pPr>
              <a:buClr>
                <a:schemeClr val="bg1">
                  <a:lumMod val="60000"/>
                  <a:lumOff val="40000"/>
                </a:schemeClr>
              </a:buClr>
            </a:pPr>
            <a:endParaRPr lang="en-US" sz="2400" dirty="0">
              <a:solidFill>
                <a:schemeClr val="tx1">
                  <a:lumMod val="75000"/>
                </a:schemeClr>
              </a:solidFill>
            </a:endParaRPr>
          </a:p>
          <a:p>
            <a:pPr>
              <a:buClr>
                <a:schemeClr val="bg1">
                  <a:lumMod val="60000"/>
                  <a:lumOff val="40000"/>
                </a:schemeClr>
              </a:buClr>
            </a:pPr>
            <a:endParaRPr lang="en-US" sz="2400" dirty="0">
              <a:solidFill>
                <a:schemeClr val="tx1">
                  <a:lumMod val="75000"/>
                </a:schemeClr>
              </a:solidFill>
            </a:endParaRPr>
          </a:p>
          <a:p>
            <a:pPr>
              <a:buClr>
                <a:schemeClr val="bg1">
                  <a:lumMod val="60000"/>
                  <a:lumOff val="40000"/>
                </a:schemeClr>
              </a:buClr>
            </a:pPr>
            <a:endParaRPr lang="en-US" sz="2400" dirty="0">
              <a:solidFill>
                <a:schemeClr val="tx1">
                  <a:lumMod val="75000"/>
                </a:schemeClr>
              </a:solidFill>
            </a:endParaRPr>
          </a:p>
          <a:p>
            <a:pPr>
              <a:buClr>
                <a:schemeClr val="bg1">
                  <a:lumMod val="60000"/>
                  <a:lumOff val="40000"/>
                </a:schemeClr>
              </a:buClr>
            </a:pPr>
            <a:endParaRPr lang="en-US" sz="2400" dirty="0">
              <a:solidFill>
                <a:schemeClr val="tx1">
                  <a:lumMod val="75000"/>
                </a:schemeClr>
              </a:solidFill>
            </a:endParaRPr>
          </a:p>
          <a:p>
            <a:pPr>
              <a:lnSpc>
                <a:spcPct val="150000"/>
              </a:lnSpc>
              <a:buClr>
                <a:schemeClr val="bg1">
                  <a:lumMod val="60000"/>
                  <a:lumOff val="40000"/>
                </a:schemeClr>
              </a:buClr>
            </a:pPr>
            <a:endParaRPr lang="en-US" sz="2000" dirty="0">
              <a:solidFill>
                <a:schemeClr val="tx1">
                  <a:lumMod val="75000"/>
                </a:schemeClr>
              </a:solidFill>
            </a:endParaRPr>
          </a:p>
        </p:txBody>
      </p:sp>
      <p:sp>
        <p:nvSpPr>
          <p:cNvPr id="3" name="Flowchart: Alternate Process 2">
            <a:extLst>
              <a:ext uri="{FF2B5EF4-FFF2-40B4-BE49-F238E27FC236}">
                <a16:creationId xmlns:a16="http://schemas.microsoft.com/office/drawing/2014/main" id="{DFF93903-E820-C794-5499-FDD173DC3D80}"/>
              </a:ext>
            </a:extLst>
          </p:cNvPr>
          <p:cNvSpPr/>
          <p:nvPr/>
        </p:nvSpPr>
        <p:spPr>
          <a:xfrm>
            <a:off x="5828826" y="1176857"/>
            <a:ext cx="5914663" cy="3948685"/>
          </a:xfrm>
          <a:prstGeom prst="flowChartAlternateProcess">
            <a:avLst/>
          </a:prstGeom>
          <a:solidFill>
            <a:srgbClr val="17132F"/>
          </a:solidFill>
          <a:ln>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latin typeface="Angsana New" panose="02020603050405020304" pitchFamily="18" charset="-34"/>
              <a:cs typeface="Angsana New" panose="02020603050405020304" pitchFamily="18" charset="-34"/>
            </a:endParaRPr>
          </a:p>
        </p:txBody>
      </p:sp>
      <p:pic>
        <p:nvPicPr>
          <p:cNvPr id="2" name="Picture 1">
            <a:extLst>
              <a:ext uri="{FF2B5EF4-FFF2-40B4-BE49-F238E27FC236}">
                <a16:creationId xmlns:a16="http://schemas.microsoft.com/office/drawing/2014/main" id="{9FEC018E-7822-C05F-4742-275B1782B47D}"/>
              </a:ext>
            </a:extLst>
          </p:cNvPr>
          <p:cNvPicPr>
            <a:picLocks noChangeAspect="1"/>
          </p:cNvPicPr>
          <p:nvPr/>
        </p:nvPicPr>
        <p:blipFill>
          <a:blip r:embed="rId4"/>
          <a:stretch>
            <a:fillRect/>
          </a:stretch>
        </p:blipFill>
        <p:spPr>
          <a:xfrm>
            <a:off x="6092371" y="1490100"/>
            <a:ext cx="5505055" cy="30401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0203B8F3-892A-E110-777A-8D695BEE2D26}"/>
              </a:ext>
            </a:extLst>
          </p:cNvPr>
          <p:cNvSpPr txBox="1"/>
          <p:nvPr/>
        </p:nvSpPr>
        <p:spPr>
          <a:xfrm>
            <a:off x="4652152" y="5399892"/>
            <a:ext cx="7559040" cy="1661993"/>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
                <a:srgbClr val="00CADA">
                  <a:lumMod val="60000"/>
                  <a:lumOff val="40000"/>
                </a:srgbClr>
              </a:buClr>
              <a:buSzTx/>
              <a:buFont typeface="Arial" panose="020B0604020202020204" pitchFamily="34" charset="0"/>
              <a:buChar char="•"/>
              <a:tabLst/>
              <a:defRPr/>
            </a:pPr>
            <a:r>
              <a:rPr kumimoji="0" lang="en-US" sz="4400" b="1" i="0" u="none" strike="noStrike" kern="0" cap="none" spc="0" normalizeH="0" baseline="0" noProof="0" dirty="0">
                <a:ln>
                  <a:noFill/>
                </a:ln>
                <a:solidFill>
                  <a:srgbClr val="FFFFFF">
                    <a:lumMod val="75000"/>
                  </a:srgbClr>
                </a:solidFill>
                <a:effectLst/>
                <a:uLnTx/>
                <a:uFillTx/>
                <a:latin typeface="Microsoft Himalaya" panose="01010100010101010101" pitchFamily="2" charset="0"/>
                <a:ea typeface="Microsoft Himalaya" panose="01010100010101010101" pitchFamily="2" charset="0"/>
                <a:cs typeface="Microsoft Himalaya" panose="01010100010101010101" pitchFamily="2" charset="0"/>
                <a:sym typeface="Arial"/>
              </a:rPr>
              <a:t>Detection</a:t>
            </a:r>
            <a:r>
              <a:rPr kumimoji="0" lang="en-US" sz="4400" b="0" i="0" u="none" strike="noStrike" kern="0" cap="none" spc="0" normalizeH="0" baseline="0" noProof="0" dirty="0">
                <a:ln>
                  <a:noFill/>
                </a:ln>
                <a:solidFill>
                  <a:srgbClr val="FFFFFF">
                    <a:lumMod val="75000"/>
                  </a:srgbClr>
                </a:solidFill>
                <a:effectLst/>
                <a:uLnTx/>
                <a:uFillTx/>
                <a:latin typeface="Microsoft Himalaya" panose="01010100010101010101" pitchFamily="2" charset="0"/>
                <a:ea typeface="Microsoft Himalaya" panose="01010100010101010101" pitchFamily="2" charset="0"/>
                <a:cs typeface="Microsoft Himalaya" panose="01010100010101010101" pitchFamily="2" charset="0"/>
                <a:sym typeface="Arial"/>
              </a:rPr>
              <a:t> is now more stable and ready for the face recognition phase.</a:t>
            </a:r>
          </a:p>
          <a:p>
            <a:endParaRPr lang="en-US" dirty="0"/>
          </a:p>
        </p:txBody>
      </p:sp>
    </p:spTree>
    <p:custDataLst>
      <p:tags r:id="rId1"/>
    </p:custDataLst>
    <p:extLst>
      <p:ext uri="{BB962C8B-B14F-4D97-AF65-F5344CB8AC3E}">
        <p14:creationId xmlns:p14="http://schemas.microsoft.com/office/powerpoint/2010/main" val="6591844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98"/>
        <p:cNvGrpSpPr/>
        <p:nvPr/>
      </p:nvGrpSpPr>
      <p:grpSpPr>
        <a:xfrm>
          <a:off x="0" y="0"/>
          <a:ext cx="0" cy="0"/>
          <a:chOff x="0" y="0"/>
          <a:chExt cx="0" cy="0"/>
        </a:xfrm>
      </p:grpSpPr>
      <p:sp>
        <p:nvSpPr>
          <p:cNvPr id="702" name="Google Shape;702;p29"/>
          <p:cNvSpPr txBox="1"/>
          <p:nvPr/>
        </p:nvSpPr>
        <p:spPr>
          <a:xfrm>
            <a:off x="2228919" y="4779225"/>
            <a:ext cx="2345400" cy="461700"/>
          </a:xfrm>
          <a:prstGeom prst="rect">
            <a:avLst/>
          </a:prstGeom>
          <a:noFill/>
          <a:ln>
            <a:noFill/>
          </a:ln>
        </p:spPr>
        <p:txBody>
          <a:bodyPr spcFirstLastPara="1" wrap="square" lIns="91425" tIns="91425" rIns="91425" bIns="91425" anchor="t" anchorCtr="0">
            <a:noAutofit/>
          </a:bodyPr>
          <a:lstStyle/>
          <a:p>
            <a:pPr algn="ctr"/>
            <a:endParaRPr sz="1100" b="1" u="sng" dirty="0">
              <a:solidFill>
                <a:schemeClr val="dk1"/>
              </a:solidFill>
              <a:latin typeface="Hanken Grotesk"/>
              <a:ea typeface="Hanken Grotesk"/>
              <a:cs typeface="Hanken Grotesk"/>
              <a:sym typeface="Hanken Grotesk"/>
            </a:endParaRPr>
          </a:p>
        </p:txBody>
      </p:sp>
      <p:sp>
        <p:nvSpPr>
          <p:cNvPr id="703" name="Google Shape;703;p29"/>
          <p:cNvSpPr txBox="1"/>
          <p:nvPr/>
        </p:nvSpPr>
        <p:spPr>
          <a:xfrm>
            <a:off x="3515919" y="4779225"/>
            <a:ext cx="5130000" cy="461700"/>
          </a:xfrm>
          <a:prstGeom prst="rect">
            <a:avLst/>
          </a:prstGeom>
          <a:noFill/>
          <a:ln>
            <a:noFill/>
          </a:ln>
        </p:spPr>
        <p:txBody>
          <a:bodyPr spcFirstLastPara="1" wrap="square" lIns="91425" tIns="91425" rIns="91425" bIns="91425" anchor="t" anchorCtr="0">
            <a:noAutofit/>
          </a:bodyPr>
          <a:lstStyle/>
          <a:p>
            <a:pPr algn="ctr"/>
            <a:endParaRPr sz="1100" b="1" dirty="0">
              <a:solidFill>
                <a:schemeClr val="dk1"/>
              </a:solidFill>
              <a:latin typeface="Hanken Grotesk"/>
              <a:ea typeface="Hanken Grotesk"/>
              <a:cs typeface="Hanken Grotesk"/>
              <a:sym typeface="Hanken Grotesk"/>
            </a:endParaRPr>
          </a:p>
        </p:txBody>
      </p:sp>
      <p:sp>
        <p:nvSpPr>
          <p:cNvPr id="3" name="Title 2">
            <a:extLst>
              <a:ext uri="{FF2B5EF4-FFF2-40B4-BE49-F238E27FC236}">
                <a16:creationId xmlns:a16="http://schemas.microsoft.com/office/drawing/2014/main" id="{702734A3-4608-2CD0-BD7D-FE8DA0778870}"/>
              </a:ext>
            </a:extLst>
          </p:cNvPr>
          <p:cNvSpPr>
            <a:spLocks noGrp="1"/>
          </p:cNvSpPr>
          <p:nvPr>
            <p:ph type="title"/>
          </p:nvPr>
        </p:nvSpPr>
        <p:spPr>
          <a:xfrm>
            <a:off x="4255676" y="1221857"/>
            <a:ext cx="3325056" cy="572700"/>
          </a:xfrm>
        </p:spPr>
        <p:txBody>
          <a:bodyPr/>
          <a:lstStyle/>
          <a:p>
            <a:r>
              <a:rPr lang="en-US" sz="3200" dirty="0"/>
              <a:t>Team Members</a:t>
            </a:r>
          </a:p>
        </p:txBody>
      </p:sp>
      <p:sp>
        <p:nvSpPr>
          <p:cNvPr id="5" name="Text Placeholder 4">
            <a:extLst>
              <a:ext uri="{FF2B5EF4-FFF2-40B4-BE49-F238E27FC236}">
                <a16:creationId xmlns:a16="http://schemas.microsoft.com/office/drawing/2014/main" id="{2DDCC9A3-30C4-1DFF-2603-B02A6D771E8A}"/>
              </a:ext>
            </a:extLst>
          </p:cNvPr>
          <p:cNvSpPr>
            <a:spLocks noGrp="1"/>
          </p:cNvSpPr>
          <p:nvPr>
            <p:ph type="body" idx="1"/>
          </p:nvPr>
        </p:nvSpPr>
        <p:spPr>
          <a:xfrm>
            <a:off x="475237" y="2354748"/>
            <a:ext cx="5702707" cy="1838954"/>
          </a:xfrm>
        </p:spPr>
        <p:txBody>
          <a:bodyPr/>
          <a:lstStyle/>
          <a:p>
            <a:r>
              <a:rPr lang="en-US" sz="2400" b="1" kern="1200" dirty="0">
                <a:solidFill>
                  <a:schemeClr val="tx1"/>
                </a:solidFill>
                <a:latin typeface="Abadi" panose="020B0604020104020204" pitchFamily="34" charset="0"/>
                <a:ea typeface="+mn-ea"/>
                <a:cs typeface="+mn-cs"/>
              </a:rPr>
              <a:t>Mohamed Amr Ahmed Madkour</a:t>
            </a:r>
            <a:endParaRPr lang="ar-MA" sz="2400" b="1" kern="1200" dirty="0">
              <a:solidFill>
                <a:schemeClr val="tx1"/>
              </a:solidFill>
              <a:latin typeface="Abadi" panose="020B0604020104020204" pitchFamily="34" charset="0"/>
              <a:ea typeface="+mn-ea"/>
              <a:cs typeface="+mn-cs"/>
            </a:endParaRPr>
          </a:p>
          <a:p>
            <a:r>
              <a:rPr lang="en-US" sz="2400" b="1" kern="1200" dirty="0">
                <a:solidFill>
                  <a:schemeClr val="tx1"/>
                </a:solidFill>
                <a:latin typeface="Abadi" panose="020B0604020104020204" pitchFamily="34" charset="0"/>
                <a:ea typeface="+mn-ea"/>
                <a:cs typeface="+mn-cs"/>
              </a:rPr>
              <a:t>Mohamed Salah El-Din Abdel-Qader</a:t>
            </a:r>
            <a:endParaRPr lang="ar-MA" sz="2400" b="1" kern="1200" dirty="0">
              <a:solidFill>
                <a:schemeClr val="tx1"/>
              </a:solidFill>
              <a:latin typeface="Abadi" panose="020B0604020104020204" pitchFamily="34" charset="0"/>
              <a:ea typeface="+mn-ea"/>
              <a:cs typeface="+mn-cs"/>
            </a:endParaRPr>
          </a:p>
          <a:p>
            <a:r>
              <a:rPr lang="en-US" sz="2400" b="1" kern="1200" dirty="0">
                <a:solidFill>
                  <a:schemeClr val="tx1"/>
                </a:solidFill>
                <a:latin typeface="Abadi" panose="020B0604020104020204" pitchFamily="34" charset="0"/>
                <a:ea typeface="+mn-ea"/>
                <a:cs typeface="+mn-cs"/>
              </a:rPr>
              <a:t>Mohamed Abdel-Baky El-Sayed Bak</a:t>
            </a:r>
            <a:r>
              <a:rPr lang="en-US" sz="2400" b="1" dirty="0"/>
              <a:t>ry</a:t>
            </a:r>
            <a:endParaRPr lang="ar-MA" sz="2400" b="1" dirty="0"/>
          </a:p>
        </p:txBody>
      </p:sp>
      <p:cxnSp>
        <p:nvCxnSpPr>
          <p:cNvPr id="10" name="Google Shape;688;p28">
            <a:extLst>
              <a:ext uri="{FF2B5EF4-FFF2-40B4-BE49-F238E27FC236}">
                <a16:creationId xmlns:a16="http://schemas.microsoft.com/office/drawing/2014/main" id="{071B500E-19C6-9E18-AECE-7C05B4A9CC34}"/>
              </a:ext>
            </a:extLst>
          </p:cNvPr>
          <p:cNvCxnSpPr/>
          <p:nvPr/>
        </p:nvCxnSpPr>
        <p:spPr>
          <a:xfrm rot="5400000">
            <a:off x="8107843" y="3542336"/>
            <a:ext cx="3859204" cy="0"/>
          </a:xfrm>
          <a:prstGeom prst="straightConnector1">
            <a:avLst/>
          </a:prstGeom>
          <a:noFill/>
          <a:ln w="9525" cap="flat" cmpd="sng">
            <a:solidFill>
              <a:schemeClr val="accent1"/>
            </a:solidFill>
            <a:prstDash val="solid"/>
            <a:round/>
            <a:headEnd type="none" w="med" len="med"/>
            <a:tailEnd type="none" w="med" len="med"/>
          </a:ln>
        </p:spPr>
      </p:cxnSp>
      <p:cxnSp>
        <p:nvCxnSpPr>
          <p:cNvPr id="11" name="Google Shape;667;p28">
            <a:extLst>
              <a:ext uri="{FF2B5EF4-FFF2-40B4-BE49-F238E27FC236}">
                <a16:creationId xmlns:a16="http://schemas.microsoft.com/office/drawing/2014/main" id="{2E933295-2B70-81B7-672C-0E361AC9227B}"/>
              </a:ext>
            </a:extLst>
          </p:cNvPr>
          <p:cNvCxnSpPr/>
          <p:nvPr/>
        </p:nvCxnSpPr>
        <p:spPr>
          <a:xfrm>
            <a:off x="9662862" y="2440802"/>
            <a:ext cx="0" cy="2669407"/>
          </a:xfrm>
          <a:prstGeom prst="straightConnector1">
            <a:avLst/>
          </a:prstGeom>
          <a:noFill/>
          <a:ln w="9525" cap="flat" cmpd="sng">
            <a:solidFill>
              <a:schemeClr val="lt1"/>
            </a:solidFill>
            <a:prstDash val="solid"/>
            <a:round/>
            <a:headEnd type="none" w="med" len="med"/>
            <a:tailEnd type="none" w="med" len="med"/>
          </a:ln>
        </p:spPr>
      </p:cxnSp>
      <p:cxnSp>
        <p:nvCxnSpPr>
          <p:cNvPr id="12" name="Google Shape;688;p28">
            <a:extLst>
              <a:ext uri="{FF2B5EF4-FFF2-40B4-BE49-F238E27FC236}">
                <a16:creationId xmlns:a16="http://schemas.microsoft.com/office/drawing/2014/main" id="{1897648A-D5CD-E529-6062-9F57C3DDD4D1}"/>
              </a:ext>
            </a:extLst>
          </p:cNvPr>
          <p:cNvCxnSpPr/>
          <p:nvPr/>
        </p:nvCxnSpPr>
        <p:spPr>
          <a:xfrm rot="5400000">
            <a:off x="7884323" y="3542336"/>
            <a:ext cx="3859204" cy="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667;p28">
            <a:extLst>
              <a:ext uri="{FF2B5EF4-FFF2-40B4-BE49-F238E27FC236}">
                <a16:creationId xmlns:a16="http://schemas.microsoft.com/office/drawing/2014/main" id="{E798A1E5-4B60-BD27-6315-893752E0F1D6}"/>
              </a:ext>
            </a:extLst>
          </p:cNvPr>
          <p:cNvCxnSpPr/>
          <p:nvPr/>
        </p:nvCxnSpPr>
        <p:spPr>
          <a:xfrm>
            <a:off x="9932919" y="2440802"/>
            <a:ext cx="0" cy="2669407"/>
          </a:xfrm>
          <a:prstGeom prst="straightConnector1">
            <a:avLst/>
          </a:prstGeom>
          <a:noFill/>
          <a:ln w="9525" cap="flat" cmpd="sng">
            <a:solidFill>
              <a:schemeClr val="lt1"/>
            </a:solidFill>
            <a:prstDash val="solid"/>
            <a:round/>
            <a:headEnd type="none" w="med" len="med"/>
            <a:tailEnd type="none" w="med" len="med"/>
          </a:ln>
        </p:spPr>
      </p:cxnSp>
      <p:sp>
        <p:nvSpPr>
          <p:cNvPr id="14" name="Google Shape;766;p33">
            <a:extLst>
              <a:ext uri="{FF2B5EF4-FFF2-40B4-BE49-F238E27FC236}">
                <a16:creationId xmlns:a16="http://schemas.microsoft.com/office/drawing/2014/main" id="{961C5808-05D8-0B53-F149-EA0B41AB2969}"/>
              </a:ext>
            </a:extLst>
          </p:cNvPr>
          <p:cNvSpPr/>
          <p:nvPr/>
        </p:nvSpPr>
        <p:spPr>
          <a:xfrm>
            <a:off x="7574914" y="1337390"/>
            <a:ext cx="458673" cy="483530"/>
          </a:xfrm>
          <a:custGeom>
            <a:avLst/>
            <a:gdLst/>
            <a:ahLst/>
            <a:cxnLst/>
            <a:rect l="l" t="t" r="r" b="b"/>
            <a:pathLst>
              <a:path w="13806" h="13805" extrusionOk="0">
                <a:moveTo>
                  <a:pt x="2547" y="808"/>
                </a:moveTo>
                <a:cubicBezTo>
                  <a:pt x="2991" y="808"/>
                  <a:pt x="3355" y="1170"/>
                  <a:pt x="3355" y="1616"/>
                </a:cubicBezTo>
                <a:cubicBezTo>
                  <a:pt x="3355" y="2059"/>
                  <a:pt x="2991" y="2421"/>
                  <a:pt x="2547" y="2421"/>
                </a:cubicBezTo>
                <a:cubicBezTo>
                  <a:pt x="2104" y="2421"/>
                  <a:pt x="1742" y="2059"/>
                  <a:pt x="1742" y="1616"/>
                </a:cubicBezTo>
                <a:cubicBezTo>
                  <a:pt x="1742" y="1170"/>
                  <a:pt x="2104" y="808"/>
                  <a:pt x="2547" y="808"/>
                </a:cubicBezTo>
                <a:close/>
                <a:moveTo>
                  <a:pt x="11233" y="808"/>
                </a:moveTo>
                <a:cubicBezTo>
                  <a:pt x="11676" y="808"/>
                  <a:pt x="12038" y="1170"/>
                  <a:pt x="12038" y="1616"/>
                </a:cubicBezTo>
                <a:cubicBezTo>
                  <a:pt x="12038" y="2059"/>
                  <a:pt x="11676" y="2421"/>
                  <a:pt x="11233" y="2421"/>
                </a:cubicBezTo>
                <a:cubicBezTo>
                  <a:pt x="10789" y="2421"/>
                  <a:pt x="10425" y="2059"/>
                  <a:pt x="10425" y="1616"/>
                </a:cubicBezTo>
                <a:cubicBezTo>
                  <a:pt x="10425" y="1170"/>
                  <a:pt x="10789" y="808"/>
                  <a:pt x="11233" y="808"/>
                </a:cubicBezTo>
                <a:close/>
                <a:moveTo>
                  <a:pt x="3097" y="3229"/>
                </a:moveTo>
                <a:cubicBezTo>
                  <a:pt x="3762" y="3229"/>
                  <a:pt x="4312" y="3776"/>
                  <a:pt x="4312" y="4444"/>
                </a:cubicBezTo>
                <a:lnTo>
                  <a:pt x="4312" y="4853"/>
                </a:lnTo>
                <a:lnTo>
                  <a:pt x="805" y="4853"/>
                </a:lnTo>
                <a:lnTo>
                  <a:pt x="805" y="4444"/>
                </a:lnTo>
                <a:cubicBezTo>
                  <a:pt x="805" y="3776"/>
                  <a:pt x="1355" y="3229"/>
                  <a:pt x="2023" y="3229"/>
                </a:cubicBezTo>
                <a:close/>
                <a:moveTo>
                  <a:pt x="11782" y="3229"/>
                </a:moveTo>
                <a:cubicBezTo>
                  <a:pt x="12447" y="3229"/>
                  <a:pt x="12997" y="3776"/>
                  <a:pt x="12997" y="4444"/>
                </a:cubicBezTo>
                <a:lnTo>
                  <a:pt x="12997" y="4853"/>
                </a:lnTo>
                <a:lnTo>
                  <a:pt x="9491" y="4853"/>
                </a:lnTo>
                <a:lnTo>
                  <a:pt x="9491" y="4444"/>
                </a:lnTo>
                <a:cubicBezTo>
                  <a:pt x="9491" y="3776"/>
                  <a:pt x="10029" y="3229"/>
                  <a:pt x="10705" y="3229"/>
                </a:cubicBezTo>
                <a:close/>
                <a:moveTo>
                  <a:pt x="6497" y="3229"/>
                </a:moveTo>
                <a:lnTo>
                  <a:pt x="6497" y="5473"/>
                </a:lnTo>
                <a:cubicBezTo>
                  <a:pt x="6006" y="5613"/>
                  <a:pt x="5611" y="5998"/>
                  <a:pt x="5470" y="6500"/>
                </a:cubicBezTo>
                <a:lnTo>
                  <a:pt x="2968" y="6500"/>
                </a:lnTo>
                <a:lnTo>
                  <a:pt x="2968" y="5658"/>
                </a:lnTo>
                <a:lnTo>
                  <a:pt x="4721" y="5658"/>
                </a:lnTo>
                <a:cubicBezTo>
                  <a:pt x="4943" y="5658"/>
                  <a:pt x="5120" y="5484"/>
                  <a:pt x="5120" y="5249"/>
                </a:cubicBezTo>
                <a:lnTo>
                  <a:pt x="5120" y="4444"/>
                </a:lnTo>
                <a:cubicBezTo>
                  <a:pt x="5120" y="3986"/>
                  <a:pt x="4968" y="3565"/>
                  <a:pt x="4710" y="3229"/>
                </a:cubicBezTo>
                <a:close/>
                <a:moveTo>
                  <a:pt x="9081" y="3229"/>
                </a:moveTo>
                <a:cubicBezTo>
                  <a:pt x="8837" y="3565"/>
                  <a:pt x="8685" y="3986"/>
                  <a:pt x="8685" y="4444"/>
                </a:cubicBezTo>
                <a:lnTo>
                  <a:pt x="8685" y="5249"/>
                </a:lnTo>
                <a:cubicBezTo>
                  <a:pt x="8685" y="5484"/>
                  <a:pt x="8859" y="5658"/>
                  <a:pt x="9081" y="5658"/>
                </a:cubicBezTo>
                <a:lnTo>
                  <a:pt x="10834" y="5658"/>
                </a:lnTo>
                <a:lnTo>
                  <a:pt x="10834" y="6500"/>
                </a:lnTo>
                <a:lnTo>
                  <a:pt x="8321" y="6500"/>
                </a:lnTo>
                <a:cubicBezTo>
                  <a:pt x="8180" y="5998"/>
                  <a:pt x="7796" y="5613"/>
                  <a:pt x="7305" y="5473"/>
                </a:cubicBezTo>
                <a:lnTo>
                  <a:pt x="7305" y="3229"/>
                </a:lnTo>
                <a:close/>
                <a:moveTo>
                  <a:pt x="6884" y="6231"/>
                </a:moveTo>
                <a:cubicBezTo>
                  <a:pt x="7257" y="6231"/>
                  <a:pt x="7563" y="6525"/>
                  <a:pt x="7563" y="6898"/>
                </a:cubicBezTo>
                <a:cubicBezTo>
                  <a:pt x="7563" y="7271"/>
                  <a:pt x="7257" y="7577"/>
                  <a:pt x="6884" y="7577"/>
                </a:cubicBezTo>
                <a:cubicBezTo>
                  <a:pt x="6522" y="7577"/>
                  <a:pt x="6217" y="7271"/>
                  <a:pt x="6217" y="6898"/>
                </a:cubicBezTo>
                <a:cubicBezTo>
                  <a:pt x="6217" y="6525"/>
                  <a:pt x="6522" y="6231"/>
                  <a:pt x="6884" y="6231"/>
                </a:cubicBezTo>
                <a:close/>
                <a:moveTo>
                  <a:pt x="2547" y="8943"/>
                </a:moveTo>
                <a:cubicBezTo>
                  <a:pt x="2991" y="8943"/>
                  <a:pt x="3355" y="9316"/>
                  <a:pt x="3355" y="9762"/>
                </a:cubicBezTo>
                <a:cubicBezTo>
                  <a:pt x="3355" y="10206"/>
                  <a:pt x="2991" y="10568"/>
                  <a:pt x="2547" y="10568"/>
                </a:cubicBezTo>
                <a:cubicBezTo>
                  <a:pt x="2104" y="10568"/>
                  <a:pt x="1742" y="10206"/>
                  <a:pt x="1742" y="9762"/>
                </a:cubicBezTo>
                <a:cubicBezTo>
                  <a:pt x="1742" y="9316"/>
                  <a:pt x="2104" y="8943"/>
                  <a:pt x="2547" y="8943"/>
                </a:cubicBezTo>
                <a:close/>
                <a:moveTo>
                  <a:pt x="5470" y="7308"/>
                </a:moveTo>
                <a:cubicBezTo>
                  <a:pt x="5611" y="7799"/>
                  <a:pt x="6006" y="8183"/>
                  <a:pt x="6497" y="8323"/>
                </a:cubicBezTo>
                <a:lnTo>
                  <a:pt x="6497" y="10568"/>
                </a:lnTo>
                <a:lnTo>
                  <a:pt x="3961" y="10568"/>
                </a:lnTo>
                <a:cubicBezTo>
                  <a:pt x="4101" y="10323"/>
                  <a:pt x="4172" y="10054"/>
                  <a:pt x="4172" y="9762"/>
                </a:cubicBezTo>
                <a:cubicBezTo>
                  <a:pt x="4172" y="9002"/>
                  <a:pt x="3658" y="8371"/>
                  <a:pt x="2968" y="8194"/>
                </a:cubicBezTo>
                <a:lnTo>
                  <a:pt x="2968" y="7308"/>
                </a:lnTo>
                <a:close/>
                <a:moveTo>
                  <a:pt x="10834" y="7308"/>
                </a:moveTo>
                <a:lnTo>
                  <a:pt x="10834" y="8194"/>
                </a:lnTo>
                <a:cubicBezTo>
                  <a:pt x="10133" y="8371"/>
                  <a:pt x="9620" y="9002"/>
                  <a:pt x="9620" y="9762"/>
                </a:cubicBezTo>
                <a:cubicBezTo>
                  <a:pt x="9620" y="10054"/>
                  <a:pt x="9701" y="10323"/>
                  <a:pt x="9841" y="10568"/>
                </a:cubicBezTo>
                <a:lnTo>
                  <a:pt x="7305" y="10568"/>
                </a:lnTo>
                <a:lnTo>
                  <a:pt x="7305" y="8323"/>
                </a:lnTo>
                <a:cubicBezTo>
                  <a:pt x="7796" y="8183"/>
                  <a:pt x="8180" y="7799"/>
                  <a:pt x="8321" y="7308"/>
                </a:cubicBezTo>
                <a:close/>
                <a:moveTo>
                  <a:pt x="11233" y="8943"/>
                </a:moveTo>
                <a:cubicBezTo>
                  <a:pt x="11676" y="8943"/>
                  <a:pt x="12038" y="9316"/>
                  <a:pt x="12038" y="9762"/>
                </a:cubicBezTo>
                <a:cubicBezTo>
                  <a:pt x="12038" y="10206"/>
                  <a:pt x="11676" y="10568"/>
                  <a:pt x="11233" y="10568"/>
                </a:cubicBezTo>
                <a:cubicBezTo>
                  <a:pt x="10789" y="10568"/>
                  <a:pt x="10425" y="10206"/>
                  <a:pt x="10425" y="9762"/>
                </a:cubicBezTo>
                <a:cubicBezTo>
                  <a:pt x="10425" y="9316"/>
                  <a:pt x="10789" y="8943"/>
                  <a:pt x="11233" y="8943"/>
                </a:cubicBezTo>
                <a:close/>
                <a:moveTo>
                  <a:pt x="3097" y="11375"/>
                </a:moveTo>
                <a:cubicBezTo>
                  <a:pt x="3762" y="11375"/>
                  <a:pt x="4312" y="11925"/>
                  <a:pt x="4312" y="12590"/>
                </a:cubicBezTo>
                <a:lnTo>
                  <a:pt x="4312" y="12989"/>
                </a:lnTo>
                <a:lnTo>
                  <a:pt x="805" y="12989"/>
                </a:lnTo>
                <a:lnTo>
                  <a:pt x="805" y="12590"/>
                </a:lnTo>
                <a:cubicBezTo>
                  <a:pt x="805" y="11925"/>
                  <a:pt x="1355" y="11375"/>
                  <a:pt x="2023" y="11375"/>
                </a:cubicBezTo>
                <a:close/>
                <a:moveTo>
                  <a:pt x="11782" y="11375"/>
                </a:moveTo>
                <a:cubicBezTo>
                  <a:pt x="12447" y="11375"/>
                  <a:pt x="12997" y="11925"/>
                  <a:pt x="12997" y="12590"/>
                </a:cubicBezTo>
                <a:lnTo>
                  <a:pt x="12997" y="12989"/>
                </a:lnTo>
                <a:lnTo>
                  <a:pt x="9491" y="12989"/>
                </a:lnTo>
                <a:lnTo>
                  <a:pt x="9491" y="12590"/>
                </a:lnTo>
                <a:cubicBezTo>
                  <a:pt x="9491" y="11925"/>
                  <a:pt x="10029" y="11375"/>
                  <a:pt x="10705" y="11375"/>
                </a:cubicBezTo>
                <a:close/>
                <a:moveTo>
                  <a:pt x="2545" y="1"/>
                </a:moveTo>
                <a:cubicBezTo>
                  <a:pt x="1660" y="1"/>
                  <a:pt x="945" y="732"/>
                  <a:pt x="945" y="1616"/>
                </a:cubicBezTo>
                <a:cubicBezTo>
                  <a:pt x="945" y="1978"/>
                  <a:pt x="1063" y="2303"/>
                  <a:pt x="1263" y="2572"/>
                </a:cubicBezTo>
                <a:cubicBezTo>
                  <a:pt x="513" y="2878"/>
                  <a:pt x="0" y="3602"/>
                  <a:pt x="0" y="4444"/>
                </a:cubicBezTo>
                <a:lnTo>
                  <a:pt x="0" y="5249"/>
                </a:lnTo>
                <a:cubicBezTo>
                  <a:pt x="0" y="5484"/>
                  <a:pt x="174" y="5658"/>
                  <a:pt x="396" y="5658"/>
                </a:cubicBezTo>
                <a:lnTo>
                  <a:pt x="2149" y="5658"/>
                </a:lnTo>
                <a:lnTo>
                  <a:pt x="2149" y="8194"/>
                </a:lnTo>
                <a:cubicBezTo>
                  <a:pt x="1462" y="8371"/>
                  <a:pt x="945" y="9002"/>
                  <a:pt x="945" y="9762"/>
                </a:cubicBezTo>
                <a:cubicBezTo>
                  <a:pt x="945" y="10113"/>
                  <a:pt x="1063" y="10453"/>
                  <a:pt x="1263" y="10719"/>
                </a:cubicBezTo>
                <a:cubicBezTo>
                  <a:pt x="513" y="11025"/>
                  <a:pt x="0" y="11749"/>
                  <a:pt x="0" y="12590"/>
                </a:cubicBezTo>
                <a:lnTo>
                  <a:pt x="0" y="13398"/>
                </a:lnTo>
                <a:cubicBezTo>
                  <a:pt x="0" y="13620"/>
                  <a:pt x="174" y="13805"/>
                  <a:pt x="396" y="13805"/>
                </a:cubicBezTo>
                <a:lnTo>
                  <a:pt x="4721" y="13805"/>
                </a:lnTo>
                <a:cubicBezTo>
                  <a:pt x="4943" y="13805"/>
                  <a:pt x="5120" y="13620"/>
                  <a:pt x="5120" y="13398"/>
                </a:cubicBezTo>
                <a:lnTo>
                  <a:pt x="5120" y="12590"/>
                </a:lnTo>
                <a:cubicBezTo>
                  <a:pt x="5120" y="12136"/>
                  <a:pt x="4968" y="11715"/>
                  <a:pt x="4710" y="11375"/>
                </a:cubicBezTo>
                <a:lnTo>
                  <a:pt x="9081" y="11375"/>
                </a:lnTo>
                <a:cubicBezTo>
                  <a:pt x="8837" y="11715"/>
                  <a:pt x="8685" y="12136"/>
                  <a:pt x="8685" y="12590"/>
                </a:cubicBezTo>
                <a:lnTo>
                  <a:pt x="8685" y="13398"/>
                </a:lnTo>
                <a:cubicBezTo>
                  <a:pt x="8685" y="13620"/>
                  <a:pt x="8859" y="13805"/>
                  <a:pt x="9081" y="13805"/>
                </a:cubicBezTo>
                <a:lnTo>
                  <a:pt x="13396" y="13805"/>
                </a:lnTo>
                <a:cubicBezTo>
                  <a:pt x="13617" y="13805"/>
                  <a:pt x="13805" y="13620"/>
                  <a:pt x="13805" y="13398"/>
                </a:cubicBezTo>
                <a:lnTo>
                  <a:pt x="13805" y="12590"/>
                </a:lnTo>
                <a:cubicBezTo>
                  <a:pt x="13805" y="11749"/>
                  <a:pt x="13278" y="11025"/>
                  <a:pt x="12543" y="10719"/>
                </a:cubicBezTo>
                <a:cubicBezTo>
                  <a:pt x="12739" y="10453"/>
                  <a:pt x="12857" y="10113"/>
                  <a:pt x="12857" y="9762"/>
                </a:cubicBezTo>
                <a:cubicBezTo>
                  <a:pt x="12857" y="9002"/>
                  <a:pt x="12344" y="8371"/>
                  <a:pt x="11642" y="8194"/>
                </a:cubicBezTo>
                <a:lnTo>
                  <a:pt x="11642" y="5658"/>
                </a:lnTo>
                <a:lnTo>
                  <a:pt x="13396" y="5658"/>
                </a:lnTo>
                <a:cubicBezTo>
                  <a:pt x="13617" y="5658"/>
                  <a:pt x="13805" y="5484"/>
                  <a:pt x="13805" y="5249"/>
                </a:cubicBezTo>
                <a:lnTo>
                  <a:pt x="13805" y="4444"/>
                </a:lnTo>
                <a:cubicBezTo>
                  <a:pt x="13805" y="3602"/>
                  <a:pt x="13278" y="2878"/>
                  <a:pt x="12543" y="2572"/>
                </a:cubicBezTo>
                <a:cubicBezTo>
                  <a:pt x="12753" y="2281"/>
                  <a:pt x="12879" y="1919"/>
                  <a:pt x="12857" y="1532"/>
                </a:cubicBezTo>
                <a:cubicBezTo>
                  <a:pt x="12809" y="679"/>
                  <a:pt x="12108" y="14"/>
                  <a:pt x="11266" y="3"/>
                </a:cubicBezTo>
                <a:cubicBezTo>
                  <a:pt x="11258" y="3"/>
                  <a:pt x="11249" y="3"/>
                  <a:pt x="11240" y="3"/>
                </a:cubicBezTo>
                <a:cubicBezTo>
                  <a:pt x="10341" y="3"/>
                  <a:pt x="9620" y="724"/>
                  <a:pt x="9620" y="1616"/>
                </a:cubicBezTo>
                <a:cubicBezTo>
                  <a:pt x="9620" y="1908"/>
                  <a:pt x="9701" y="2188"/>
                  <a:pt x="9841" y="2421"/>
                </a:cubicBezTo>
                <a:lnTo>
                  <a:pt x="3961" y="2421"/>
                </a:lnTo>
                <a:cubicBezTo>
                  <a:pt x="4113" y="2163"/>
                  <a:pt x="4183" y="1860"/>
                  <a:pt x="4172" y="1546"/>
                </a:cubicBezTo>
                <a:cubicBezTo>
                  <a:pt x="4138" y="715"/>
                  <a:pt x="3459" y="36"/>
                  <a:pt x="2629" y="3"/>
                </a:cubicBezTo>
                <a:cubicBezTo>
                  <a:pt x="2601" y="1"/>
                  <a:pt x="2573" y="1"/>
                  <a:pt x="2545" y="1"/>
                </a:cubicBezTo>
                <a:close/>
              </a:path>
            </a:pathLst>
          </a:custGeom>
          <a:solidFill>
            <a:schemeClr val="lt1"/>
          </a:solidFill>
          <a:ln>
            <a:noFill/>
          </a:ln>
        </p:spPr>
        <p:txBody>
          <a:bodyPr spcFirstLastPara="1" wrap="square" lIns="91425" tIns="91425" rIns="91425" bIns="91425" anchor="ctr" anchorCtr="0">
            <a:noAutofit/>
          </a:bodyPr>
          <a:lstStyle/>
          <a:p>
            <a:endParaRPr dirty="0"/>
          </a:p>
        </p:txBody>
      </p:sp>
      <p:sp>
        <p:nvSpPr>
          <p:cNvPr id="2" name="Text Placeholder 4">
            <a:extLst>
              <a:ext uri="{FF2B5EF4-FFF2-40B4-BE49-F238E27FC236}">
                <a16:creationId xmlns:a16="http://schemas.microsoft.com/office/drawing/2014/main" id="{EF019186-8E1B-F678-D212-1B06849CA4D9}"/>
              </a:ext>
            </a:extLst>
          </p:cNvPr>
          <p:cNvSpPr txBox="1">
            <a:spLocks/>
          </p:cNvSpPr>
          <p:nvPr/>
        </p:nvSpPr>
        <p:spPr>
          <a:xfrm>
            <a:off x="6143579" y="2355446"/>
            <a:ext cx="5594721" cy="2033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anken Grotesk"/>
              <a:buChar char="●"/>
              <a:defRPr sz="1200" b="0" i="0" u="none" strike="noStrike" cap="none">
                <a:solidFill>
                  <a:schemeClr val="dk1"/>
                </a:solidFill>
                <a:latin typeface="Hanken Grotesk"/>
                <a:ea typeface="Hanken Grotesk"/>
                <a:cs typeface="Hanken Grotesk"/>
                <a:sym typeface="Hanken Grotesk"/>
              </a:defRPr>
            </a:lvl1pPr>
            <a:lvl2pPr marL="914400" marR="0" lvl="1" indent="-304800" algn="l" rtl="0">
              <a:lnSpc>
                <a:spcPct val="100000"/>
              </a:lnSpc>
              <a:spcBef>
                <a:spcPts val="0"/>
              </a:spcBef>
              <a:spcAft>
                <a:spcPts val="0"/>
              </a:spcAft>
              <a:buClr>
                <a:schemeClr val="dk1"/>
              </a:buClr>
              <a:buSzPts val="1200"/>
              <a:buFont typeface="Hanken Grotesk"/>
              <a:buChar char="○"/>
              <a:defRPr sz="1200" b="0" i="0" u="none" strike="noStrike" cap="none">
                <a:solidFill>
                  <a:schemeClr val="dk1"/>
                </a:solidFill>
                <a:latin typeface="Hanken Grotesk"/>
                <a:ea typeface="Hanken Grotesk"/>
                <a:cs typeface="Hanken Grotesk"/>
                <a:sym typeface="Hanken Grotesk"/>
              </a:defRPr>
            </a:lvl2pPr>
            <a:lvl3pPr marL="1371600" marR="0" lvl="2" indent="-304800" algn="l" rtl="0">
              <a:lnSpc>
                <a:spcPct val="100000"/>
              </a:lnSpc>
              <a:spcBef>
                <a:spcPts val="0"/>
              </a:spcBef>
              <a:spcAft>
                <a:spcPts val="0"/>
              </a:spcAft>
              <a:buClr>
                <a:schemeClr val="dk1"/>
              </a:buClr>
              <a:buSzPts val="1200"/>
              <a:buFont typeface="Hanken Grotesk"/>
              <a:buChar char="■"/>
              <a:defRPr sz="1200" b="0" i="0" u="none" strike="noStrike" cap="none">
                <a:solidFill>
                  <a:schemeClr val="dk1"/>
                </a:solidFill>
                <a:latin typeface="Hanken Grotesk"/>
                <a:ea typeface="Hanken Grotesk"/>
                <a:cs typeface="Hanken Grotesk"/>
                <a:sym typeface="Hanken Grotesk"/>
              </a:defRPr>
            </a:lvl3pPr>
            <a:lvl4pPr marL="1828800" marR="0" lvl="3" indent="-304800" algn="l" rtl="0">
              <a:lnSpc>
                <a:spcPct val="100000"/>
              </a:lnSpc>
              <a:spcBef>
                <a:spcPts val="0"/>
              </a:spcBef>
              <a:spcAft>
                <a:spcPts val="0"/>
              </a:spcAft>
              <a:buClr>
                <a:schemeClr val="dk1"/>
              </a:buClr>
              <a:buSzPts val="1200"/>
              <a:buFont typeface="Hanken Grotesk"/>
              <a:buChar char="●"/>
              <a:defRPr sz="1200" b="0" i="0" u="none" strike="noStrike" cap="none">
                <a:solidFill>
                  <a:schemeClr val="dk1"/>
                </a:solidFill>
                <a:latin typeface="Hanken Grotesk"/>
                <a:ea typeface="Hanken Grotesk"/>
                <a:cs typeface="Hanken Grotesk"/>
                <a:sym typeface="Hanken Grotesk"/>
              </a:defRPr>
            </a:lvl4pPr>
            <a:lvl5pPr marL="2286000" marR="0" lvl="4" indent="-304800" algn="l" rtl="0">
              <a:lnSpc>
                <a:spcPct val="100000"/>
              </a:lnSpc>
              <a:spcBef>
                <a:spcPts val="0"/>
              </a:spcBef>
              <a:spcAft>
                <a:spcPts val="0"/>
              </a:spcAft>
              <a:buClr>
                <a:schemeClr val="dk1"/>
              </a:buClr>
              <a:buSzPts val="1200"/>
              <a:buFont typeface="Hanken Grotesk"/>
              <a:buChar char="○"/>
              <a:defRPr sz="1200" b="0" i="0" u="none" strike="noStrike" cap="none">
                <a:solidFill>
                  <a:schemeClr val="dk1"/>
                </a:solidFill>
                <a:latin typeface="Hanken Grotesk"/>
                <a:ea typeface="Hanken Grotesk"/>
                <a:cs typeface="Hanken Grotesk"/>
                <a:sym typeface="Hanken Grotesk"/>
              </a:defRPr>
            </a:lvl5pPr>
            <a:lvl6pPr marL="2743200" marR="0" lvl="5" indent="-304800" algn="l" rtl="0">
              <a:lnSpc>
                <a:spcPct val="100000"/>
              </a:lnSpc>
              <a:spcBef>
                <a:spcPts val="0"/>
              </a:spcBef>
              <a:spcAft>
                <a:spcPts val="0"/>
              </a:spcAft>
              <a:buClr>
                <a:schemeClr val="dk1"/>
              </a:buClr>
              <a:buSzPts val="1200"/>
              <a:buFont typeface="Hanken Grotesk"/>
              <a:buChar char="■"/>
              <a:defRPr sz="1200" b="0" i="0" u="none" strike="noStrike" cap="none">
                <a:solidFill>
                  <a:schemeClr val="dk1"/>
                </a:solidFill>
                <a:latin typeface="Hanken Grotesk"/>
                <a:ea typeface="Hanken Grotesk"/>
                <a:cs typeface="Hanken Grotesk"/>
                <a:sym typeface="Hanken Grotesk"/>
              </a:defRPr>
            </a:lvl6pPr>
            <a:lvl7pPr marL="3200400" marR="0" lvl="6" indent="-304800" algn="l" rtl="0">
              <a:lnSpc>
                <a:spcPct val="100000"/>
              </a:lnSpc>
              <a:spcBef>
                <a:spcPts val="0"/>
              </a:spcBef>
              <a:spcAft>
                <a:spcPts val="0"/>
              </a:spcAft>
              <a:buClr>
                <a:schemeClr val="dk1"/>
              </a:buClr>
              <a:buSzPts val="1200"/>
              <a:buFont typeface="Hanken Grotesk"/>
              <a:buChar char="●"/>
              <a:defRPr sz="1200" b="0" i="0" u="none" strike="noStrike" cap="none">
                <a:solidFill>
                  <a:schemeClr val="dk1"/>
                </a:solidFill>
                <a:latin typeface="Hanken Grotesk"/>
                <a:ea typeface="Hanken Grotesk"/>
                <a:cs typeface="Hanken Grotesk"/>
                <a:sym typeface="Hanken Grotesk"/>
              </a:defRPr>
            </a:lvl7pPr>
            <a:lvl8pPr marL="3657600" marR="0" lvl="7" indent="-304800" algn="l" rtl="0">
              <a:lnSpc>
                <a:spcPct val="100000"/>
              </a:lnSpc>
              <a:spcBef>
                <a:spcPts val="0"/>
              </a:spcBef>
              <a:spcAft>
                <a:spcPts val="0"/>
              </a:spcAft>
              <a:buClr>
                <a:schemeClr val="dk1"/>
              </a:buClr>
              <a:buSzPts val="1200"/>
              <a:buFont typeface="Hanken Grotesk"/>
              <a:buChar char="○"/>
              <a:defRPr sz="1200" b="0" i="0" u="none" strike="noStrike" cap="none">
                <a:solidFill>
                  <a:schemeClr val="dk1"/>
                </a:solidFill>
                <a:latin typeface="Hanken Grotesk"/>
                <a:ea typeface="Hanken Grotesk"/>
                <a:cs typeface="Hanken Grotesk"/>
                <a:sym typeface="Hanken Grotesk"/>
              </a:defRPr>
            </a:lvl8pPr>
            <a:lvl9pPr marL="4114800" marR="0" lvl="8" indent="-304800" algn="l" rtl="0">
              <a:lnSpc>
                <a:spcPct val="100000"/>
              </a:lnSpc>
              <a:spcBef>
                <a:spcPts val="0"/>
              </a:spcBef>
              <a:spcAft>
                <a:spcPts val="0"/>
              </a:spcAft>
              <a:buClr>
                <a:schemeClr val="dk1"/>
              </a:buClr>
              <a:buSzPts val="1200"/>
              <a:buFont typeface="Hanken Grotesk"/>
              <a:buChar char="■"/>
              <a:defRPr sz="1200" b="0" i="0" u="none" strike="noStrike" cap="none">
                <a:solidFill>
                  <a:schemeClr val="dk1"/>
                </a:solidFill>
                <a:latin typeface="Hanken Grotesk"/>
                <a:ea typeface="Hanken Grotesk"/>
                <a:cs typeface="Hanken Grotesk"/>
                <a:sym typeface="Hanken Grotesk"/>
              </a:defRPr>
            </a:lvl9pPr>
          </a:lstStyle>
          <a:p>
            <a:r>
              <a:rPr lang="en-US" sz="2400" b="1" kern="1200" dirty="0">
                <a:solidFill>
                  <a:schemeClr val="tx1"/>
                </a:solidFill>
                <a:latin typeface="Abadi" panose="020B0604020104020204" pitchFamily="34" charset="0"/>
                <a:ea typeface="+mn-ea"/>
                <a:cs typeface="+mn-cs"/>
              </a:rPr>
              <a:t>Omar Mohamed El-Sayed El-Tony</a:t>
            </a:r>
            <a:endParaRPr lang="ar-MA" sz="2400" b="1" kern="1200" dirty="0">
              <a:solidFill>
                <a:schemeClr val="tx1"/>
              </a:solidFill>
              <a:latin typeface="Abadi" panose="020B0604020104020204" pitchFamily="34" charset="0"/>
              <a:ea typeface="+mn-ea"/>
              <a:cs typeface="+mn-cs"/>
            </a:endParaRPr>
          </a:p>
          <a:p>
            <a:r>
              <a:rPr lang="en-US" sz="2400" b="1" kern="1200" dirty="0">
                <a:solidFill>
                  <a:schemeClr val="tx1"/>
                </a:solidFill>
                <a:latin typeface="Abadi" panose="020B0604020104020204" pitchFamily="34" charset="0"/>
                <a:ea typeface="+mn-ea"/>
                <a:cs typeface="+mn-cs"/>
              </a:rPr>
              <a:t>Mariam Ahmed Abdel El-Hady Salman</a:t>
            </a:r>
            <a:endParaRPr lang="ar-MA" sz="2400" b="1" kern="1200" dirty="0">
              <a:solidFill>
                <a:schemeClr val="tx1"/>
              </a:solidFill>
              <a:latin typeface="Abadi" panose="020B0604020104020204" pitchFamily="34" charset="0"/>
              <a:ea typeface="+mn-ea"/>
              <a:cs typeface="+mn-cs"/>
            </a:endParaRPr>
          </a:p>
          <a:p>
            <a:r>
              <a:rPr lang="en-US" sz="2400" b="1" kern="1200" dirty="0">
                <a:solidFill>
                  <a:schemeClr val="tx1"/>
                </a:solidFill>
                <a:latin typeface="Abadi" panose="020B0604020104020204" pitchFamily="34" charset="0"/>
                <a:ea typeface="+mn-ea"/>
                <a:cs typeface="+mn-cs"/>
              </a:rPr>
              <a:t>Weam Osama Mohamed Kassem</a:t>
            </a:r>
          </a:p>
        </p:txBody>
      </p:sp>
      <p:sp>
        <p:nvSpPr>
          <p:cNvPr id="4" name="Google Shape;746;p43">
            <a:extLst>
              <a:ext uri="{FF2B5EF4-FFF2-40B4-BE49-F238E27FC236}">
                <a16:creationId xmlns:a16="http://schemas.microsoft.com/office/drawing/2014/main" id="{643086F0-DFC0-59D4-D7C6-210528B01558}"/>
              </a:ext>
            </a:extLst>
          </p:cNvPr>
          <p:cNvSpPr txBox="1"/>
          <p:nvPr/>
        </p:nvSpPr>
        <p:spPr>
          <a:xfrm>
            <a:off x="4581622" y="4015891"/>
            <a:ext cx="2998595" cy="586636"/>
          </a:xfrm>
          <a:prstGeom prst="rect">
            <a:avLst/>
          </a:prstGeom>
          <a:noFill/>
          <a:ln>
            <a:noFill/>
          </a:ln>
        </p:spPr>
        <p:txBody>
          <a:bodyPr spcFirstLastPara="1" wrap="square" lIns="0" tIns="0" rIns="0" bIns="0" anchor="t" anchorCtr="0">
            <a:noAutofit/>
          </a:bodyPr>
          <a:lstStyle/>
          <a:p>
            <a:pPr algn="ctr"/>
            <a:r>
              <a:rPr lang="en" sz="2400" b="1" dirty="0">
                <a:solidFill>
                  <a:schemeClr val="tx1"/>
                </a:solidFill>
                <a:latin typeface="Abadi" panose="020F0502020204030204" pitchFamily="34" charset="0"/>
                <a:ea typeface="Roboto Condensed"/>
                <a:cs typeface="Roboto Condensed"/>
                <a:sym typeface="Roboto Condensed"/>
              </a:rPr>
              <a:t>Prof Dr. </a:t>
            </a:r>
            <a:r>
              <a:rPr lang="en-US" sz="2400" b="1" dirty="0">
                <a:solidFill>
                  <a:schemeClr val="tx1"/>
                </a:solidFill>
                <a:latin typeface="Abadi" panose="020F0502020204030204" pitchFamily="34" charset="0"/>
                <a:ea typeface="Roboto Condensed"/>
                <a:cs typeface="Roboto Condensed"/>
                <a:sym typeface="Roboto Condensed"/>
              </a:rPr>
              <a:t>Sahar Kamal </a:t>
            </a:r>
            <a:br>
              <a:rPr lang="en" sz="2400" dirty="0">
                <a:solidFill>
                  <a:schemeClr val="tx1"/>
                </a:solidFill>
                <a:latin typeface="Abadi" panose="020F0502020204030204" pitchFamily="34" charset="0"/>
                <a:ea typeface="Roboto Condensed"/>
                <a:cs typeface="Roboto Condensed"/>
                <a:sym typeface="Roboto Condensed"/>
              </a:rPr>
            </a:br>
            <a:r>
              <a:rPr lang="en" sz="1600" dirty="0">
                <a:solidFill>
                  <a:schemeClr val="tx1"/>
                </a:solidFill>
                <a:latin typeface="Abadi" panose="020F0502020204030204" pitchFamily="34" charset="0"/>
                <a:ea typeface="Roboto Condensed"/>
                <a:cs typeface="Roboto Condensed"/>
                <a:sym typeface="Roboto Condensed"/>
              </a:rPr>
              <a:t>Academic Supervisor</a:t>
            </a:r>
            <a:endParaRPr sz="1600" dirty="0">
              <a:solidFill>
                <a:schemeClr val="tx1"/>
              </a:solidFill>
              <a:latin typeface="Abadi" panose="020F0502020204030204" pitchFamily="34" charset="0"/>
              <a:ea typeface="Roboto Condensed"/>
              <a:cs typeface="Roboto Condensed"/>
              <a:sym typeface="Roboto Condensed"/>
            </a:endParaRPr>
          </a:p>
          <a:p>
            <a:pPr marL="342900" indent="-342900" algn="ctr">
              <a:spcBef>
                <a:spcPts val="400"/>
              </a:spcBef>
              <a:spcAft>
                <a:spcPts val="400"/>
              </a:spcAft>
              <a:buFont typeface="Wingdings" panose="05000000000000000000" pitchFamily="2" charset="2"/>
              <a:buChar char="§"/>
            </a:pPr>
            <a:endParaRPr sz="2400" dirty="0">
              <a:latin typeface="Abadi" panose="020F0502020204030204" pitchFamily="34" charset="0"/>
              <a:ea typeface="Roboto Condensed"/>
              <a:cs typeface="Roboto Condensed"/>
              <a:sym typeface="Roboto Condensed"/>
            </a:endParaRPr>
          </a:p>
        </p:txBody>
      </p:sp>
      <p:sp>
        <p:nvSpPr>
          <p:cNvPr id="6" name="Google Shape;746;p43">
            <a:extLst>
              <a:ext uri="{FF2B5EF4-FFF2-40B4-BE49-F238E27FC236}">
                <a16:creationId xmlns:a16="http://schemas.microsoft.com/office/drawing/2014/main" id="{2C86C15E-61EA-7740-277E-90452C66D6E3}"/>
              </a:ext>
            </a:extLst>
          </p:cNvPr>
          <p:cNvSpPr txBox="1"/>
          <p:nvPr/>
        </p:nvSpPr>
        <p:spPr>
          <a:xfrm>
            <a:off x="4836338" y="4873875"/>
            <a:ext cx="2489161" cy="734100"/>
          </a:xfrm>
          <a:prstGeom prst="rect">
            <a:avLst/>
          </a:prstGeom>
          <a:noFill/>
          <a:ln>
            <a:noFill/>
          </a:ln>
        </p:spPr>
        <p:txBody>
          <a:bodyPr spcFirstLastPara="1" wrap="square" lIns="0" tIns="0" rIns="0" bIns="0" anchor="t" anchorCtr="0">
            <a:noAutofit/>
          </a:bodyPr>
          <a:lstStyle/>
          <a:p>
            <a:pPr algn="ctr"/>
            <a:r>
              <a:rPr lang="en" sz="2400" b="1" dirty="0">
                <a:solidFill>
                  <a:schemeClr val="tx1"/>
                </a:solidFill>
                <a:latin typeface="Abadi" panose="020F0502020204030204" pitchFamily="34" charset="0"/>
                <a:ea typeface="Roboto Condensed"/>
                <a:cs typeface="Roboto Condensed"/>
                <a:sym typeface="Roboto Condensed"/>
              </a:rPr>
              <a:t>T.A</a:t>
            </a:r>
            <a:r>
              <a:rPr lang="ar-MA" sz="2400" b="1" dirty="0">
                <a:solidFill>
                  <a:schemeClr val="tx1"/>
                </a:solidFill>
                <a:latin typeface="Abadi" panose="020F0502020204030204" pitchFamily="34" charset="0"/>
                <a:ea typeface="Roboto Condensed"/>
                <a:cs typeface="Roboto Condensed"/>
                <a:sym typeface="Roboto Condensed"/>
              </a:rPr>
              <a:t> </a:t>
            </a:r>
            <a:r>
              <a:rPr lang="en-US" sz="2400" b="1" dirty="0">
                <a:solidFill>
                  <a:schemeClr val="tx1"/>
                </a:solidFill>
                <a:latin typeface="Abadi" panose="020F0502020204030204" pitchFamily="34" charset="0"/>
                <a:ea typeface="Roboto Condensed"/>
                <a:cs typeface="Roboto Condensed"/>
                <a:sym typeface="Roboto Condensed"/>
              </a:rPr>
              <a:t>.Amira El-Sayed</a:t>
            </a:r>
            <a:br>
              <a:rPr lang="en" sz="2000" dirty="0">
                <a:solidFill>
                  <a:schemeClr val="tx1"/>
                </a:solidFill>
                <a:latin typeface="Abadi" panose="020F0502020204030204" pitchFamily="34" charset="0"/>
                <a:ea typeface="Roboto Condensed"/>
                <a:cs typeface="Roboto Condensed"/>
                <a:sym typeface="Roboto Condensed"/>
              </a:rPr>
            </a:br>
            <a:r>
              <a:rPr lang="en-US" sz="1600" dirty="0">
                <a:solidFill>
                  <a:schemeClr val="tx1"/>
                </a:solidFill>
                <a:latin typeface="Abadi" panose="020F0502020204030204" pitchFamily="34" charset="0"/>
                <a:ea typeface="Roboto Condensed"/>
                <a:cs typeface="Roboto Condensed"/>
                <a:sym typeface="Roboto Condensed"/>
              </a:rPr>
              <a:t>Assisting Supervisor</a:t>
            </a:r>
            <a:endParaRPr sz="1600" dirty="0">
              <a:solidFill>
                <a:schemeClr val="tx1"/>
              </a:solidFill>
              <a:latin typeface="Abadi" panose="020F0502020204030204" pitchFamily="34" charset="0"/>
              <a:ea typeface="Roboto Condensed"/>
              <a:cs typeface="Roboto Condensed"/>
              <a:sym typeface="Roboto Condensed"/>
            </a:endParaRPr>
          </a:p>
          <a:p>
            <a:pPr algn="ctr">
              <a:spcBef>
                <a:spcPts val="400"/>
              </a:spcBef>
              <a:spcAft>
                <a:spcPts val="400"/>
              </a:spcAft>
            </a:pPr>
            <a:endParaRPr sz="2000" dirty="0">
              <a:latin typeface="Abadi" panose="020F0502020204030204" pitchFamily="34" charset="0"/>
              <a:ea typeface="Roboto Condensed"/>
              <a:cs typeface="Roboto Condensed"/>
              <a:sym typeface="Roboto Condensed"/>
            </a:endParaRPr>
          </a:p>
        </p:txBody>
      </p:sp>
      <p:pic>
        <p:nvPicPr>
          <p:cNvPr id="8" name="Picture 7">
            <a:extLst>
              <a:ext uri="{FF2B5EF4-FFF2-40B4-BE49-F238E27FC236}">
                <a16:creationId xmlns:a16="http://schemas.microsoft.com/office/drawing/2014/main" id="{7224AE03-3862-138B-80EB-492D94FB0DFC}"/>
              </a:ext>
            </a:extLst>
          </p:cNvPr>
          <p:cNvPicPr>
            <a:picLocks noChangeAspect="1"/>
          </p:cNvPicPr>
          <p:nvPr/>
        </p:nvPicPr>
        <p:blipFill>
          <a:blip r:embed="rId4"/>
          <a:stretch>
            <a:fillRect/>
          </a:stretch>
        </p:blipFill>
        <p:spPr>
          <a:xfrm>
            <a:off x="9891043" y="380253"/>
            <a:ext cx="1360035" cy="1435071"/>
          </a:xfrm>
          <a:prstGeom prst="rect">
            <a:avLst/>
          </a:prstGeom>
        </p:spPr>
      </p:pic>
      <p:pic>
        <p:nvPicPr>
          <p:cNvPr id="9" name="Picture 8">
            <a:extLst>
              <a:ext uri="{FF2B5EF4-FFF2-40B4-BE49-F238E27FC236}">
                <a16:creationId xmlns:a16="http://schemas.microsoft.com/office/drawing/2014/main" id="{3B024D69-3F36-20B5-BBC7-E2FEB6B2D4F7}"/>
              </a:ext>
            </a:extLst>
          </p:cNvPr>
          <p:cNvPicPr/>
          <p:nvPr/>
        </p:nvPicPr>
        <p:blipFill>
          <a:blip r:embed="rId5"/>
          <a:stretch>
            <a:fillRect/>
          </a:stretch>
        </p:blipFill>
        <p:spPr>
          <a:xfrm>
            <a:off x="1112882" y="385312"/>
            <a:ext cx="1362456" cy="1435608"/>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pSp>
        <p:nvGrpSpPr>
          <p:cNvPr id="877" name="Google Shape;877;p37"/>
          <p:cNvGrpSpPr/>
          <p:nvPr/>
        </p:nvGrpSpPr>
        <p:grpSpPr>
          <a:xfrm>
            <a:off x="6971252" y="-2812254"/>
            <a:ext cx="2394072" cy="6005438"/>
            <a:chOff x="6361493" y="-3627137"/>
            <a:chExt cx="2394072" cy="6005438"/>
          </a:xfrm>
        </p:grpSpPr>
        <p:grpSp>
          <p:nvGrpSpPr>
            <p:cNvPr id="878" name="Google Shape;878;p37"/>
            <p:cNvGrpSpPr/>
            <p:nvPr/>
          </p:nvGrpSpPr>
          <p:grpSpPr>
            <a:xfrm>
              <a:off x="6361493" y="-1981255"/>
              <a:ext cx="681217" cy="3360485"/>
              <a:chOff x="1337800" y="-2525590"/>
              <a:chExt cx="1498167" cy="7390555"/>
            </a:xfrm>
          </p:grpSpPr>
          <p:cxnSp>
            <p:nvCxnSpPr>
              <p:cNvPr id="879" name="Google Shape;879;p37"/>
              <p:cNvCxnSpPr/>
              <p:nvPr/>
            </p:nvCxnSpPr>
            <p:spPr>
              <a:xfrm rot="10800000">
                <a:off x="1337800" y="-2525590"/>
                <a:ext cx="0" cy="5870700"/>
              </a:xfrm>
              <a:prstGeom prst="straightConnector1">
                <a:avLst/>
              </a:prstGeom>
              <a:noFill/>
              <a:ln w="9525" cap="flat" cmpd="sng">
                <a:solidFill>
                  <a:schemeClr val="accent1"/>
                </a:solidFill>
                <a:prstDash val="solid"/>
                <a:round/>
                <a:headEnd type="none" w="med" len="med"/>
                <a:tailEnd type="none" w="med" len="med"/>
              </a:ln>
            </p:spPr>
          </p:cxnSp>
          <p:cxnSp>
            <p:nvCxnSpPr>
              <p:cNvPr id="880" name="Google Shape;880;p37"/>
              <p:cNvCxnSpPr/>
              <p:nvPr/>
            </p:nvCxnSpPr>
            <p:spPr>
              <a:xfrm>
                <a:off x="1337800" y="3347125"/>
                <a:ext cx="1158600" cy="1141200"/>
              </a:xfrm>
              <a:prstGeom prst="straightConnector1">
                <a:avLst/>
              </a:prstGeom>
              <a:noFill/>
              <a:ln w="9525" cap="flat" cmpd="sng">
                <a:solidFill>
                  <a:schemeClr val="accent1"/>
                </a:solidFill>
                <a:prstDash val="solid"/>
                <a:round/>
                <a:headEnd type="none" w="med" len="med"/>
                <a:tailEnd type="none" w="med" len="med"/>
              </a:ln>
            </p:spPr>
          </p:cxnSp>
          <p:sp>
            <p:nvSpPr>
              <p:cNvPr id="881" name="Google Shape;881;p37"/>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882" name="Google Shape;882;p37"/>
            <p:cNvSpPr/>
            <p:nvPr/>
          </p:nvSpPr>
          <p:spPr>
            <a:xfrm rot="10800000">
              <a:off x="6784218" y="-3627137"/>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txBody>
            <a:bodyPr/>
            <a:lstStyle/>
            <a:p>
              <a:endParaRPr lang="en-US"/>
            </a:p>
          </p:txBody>
        </p:sp>
      </p:grpSp>
      <p:sp>
        <p:nvSpPr>
          <p:cNvPr id="2" name="TextBox 1">
            <a:extLst>
              <a:ext uri="{FF2B5EF4-FFF2-40B4-BE49-F238E27FC236}">
                <a16:creationId xmlns:a16="http://schemas.microsoft.com/office/drawing/2014/main" id="{21A30D9D-6761-5C0B-D3BE-A4412A0DAD37}"/>
              </a:ext>
            </a:extLst>
          </p:cNvPr>
          <p:cNvSpPr txBox="1"/>
          <p:nvPr/>
        </p:nvSpPr>
        <p:spPr>
          <a:xfrm>
            <a:off x="-190878" y="471916"/>
            <a:ext cx="10745273" cy="744499"/>
          </a:xfrm>
          <a:prstGeom prst="rect">
            <a:avLst/>
          </a:prstGeom>
          <a:noFill/>
        </p:spPr>
        <p:txBody>
          <a:bodyPr wrap="square">
            <a:spAutoFit/>
          </a:bodyPr>
          <a:lstStyle/>
          <a:p>
            <a:pPr marL="285750" indent="-285750">
              <a:lnSpc>
                <a:spcPct val="150000"/>
              </a:lnSpc>
              <a:buClr>
                <a:schemeClr val="bg1">
                  <a:lumMod val="60000"/>
                  <a:lumOff val="40000"/>
                </a:schemeClr>
              </a:buClr>
              <a:buFont typeface="Arial" panose="020B0604020202020204" pitchFamily="34" charset="0"/>
              <a:buChar char="•"/>
            </a:pPr>
            <a:r>
              <a:rPr lang="en-US" sz="3200" b="1" dirty="0">
                <a:solidFill>
                  <a:schemeClr val="tx1"/>
                </a:solidFill>
                <a:latin typeface="Raleway Black" pitchFamily="2" charset="0"/>
              </a:rPr>
              <a:t>Face Detection Accuracy under Varying Conditions</a:t>
            </a:r>
          </a:p>
        </p:txBody>
      </p:sp>
      <p:grpSp>
        <p:nvGrpSpPr>
          <p:cNvPr id="33" name="Group 32">
            <a:extLst>
              <a:ext uri="{FF2B5EF4-FFF2-40B4-BE49-F238E27FC236}">
                <a16:creationId xmlns:a16="http://schemas.microsoft.com/office/drawing/2014/main" id="{8D3F1D2A-1B89-3A1F-2F80-295238F9119F}"/>
              </a:ext>
            </a:extLst>
          </p:cNvPr>
          <p:cNvGrpSpPr/>
          <p:nvPr/>
        </p:nvGrpSpPr>
        <p:grpSpPr>
          <a:xfrm>
            <a:off x="-190878" y="1394245"/>
            <a:ext cx="6271796" cy="4777955"/>
            <a:chOff x="-190878" y="1394245"/>
            <a:chExt cx="7229273" cy="4777955"/>
          </a:xfrm>
        </p:grpSpPr>
        <p:graphicFrame>
          <p:nvGraphicFramePr>
            <p:cNvPr id="19" name="Chart 18">
              <a:extLst>
                <a:ext uri="{FF2B5EF4-FFF2-40B4-BE49-F238E27FC236}">
                  <a16:creationId xmlns:a16="http://schemas.microsoft.com/office/drawing/2014/main" id="{7A73F602-C0C9-D429-9AE0-52EC52AF6750}"/>
                </a:ext>
              </a:extLst>
            </p:cNvPr>
            <p:cNvGraphicFramePr>
              <a:graphicFrameLocks/>
            </p:cNvGraphicFramePr>
            <p:nvPr>
              <p:extLst>
                <p:ext uri="{D42A27DB-BD31-4B8C-83A1-F6EECF244321}">
                  <p14:modId xmlns:p14="http://schemas.microsoft.com/office/powerpoint/2010/main" val="464994229"/>
                </p:ext>
              </p:extLst>
            </p:nvPr>
          </p:nvGraphicFramePr>
          <p:xfrm>
            <a:off x="-190878" y="1394245"/>
            <a:ext cx="7229273" cy="4777955"/>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D48ED07B-7B24-B1C4-42D3-81B2294901E6}"/>
                </a:ext>
              </a:extLst>
            </p:cNvPr>
            <p:cNvSpPr txBox="1"/>
            <p:nvPr/>
          </p:nvSpPr>
          <p:spPr>
            <a:xfrm>
              <a:off x="5325256" y="4500585"/>
              <a:ext cx="1511326" cy="523220"/>
            </a:xfrm>
            <a:prstGeom prst="rect">
              <a:avLst/>
            </a:prstGeom>
            <a:noFill/>
          </p:spPr>
          <p:txBody>
            <a:bodyPr wrap="square" rtlCol="0">
              <a:spAutoFit/>
            </a:bodyPr>
            <a:lstStyle/>
            <a:p>
              <a:r>
                <a:rPr lang="en-US" sz="2800" dirty="0">
                  <a:solidFill>
                    <a:schemeClr val="tx1"/>
                  </a:solidFill>
                  <a:latin typeface="Raleway Black" pitchFamily="2" charset="0"/>
                </a:rPr>
                <a:t>HARD</a:t>
              </a:r>
            </a:p>
          </p:txBody>
        </p:sp>
        <p:sp>
          <p:nvSpPr>
            <p:cNvPr id="24" name="TextBox 23">
              <a:extLst>
                <a:ext uri="{FF2B5EF4-FFF2-40B4-BE49-F238E27FC236}">
                  <a16:creationId xmlns:a16="http://schemas.microsoft.com/office/drawing/2014/main" id="{D8E3866D-86A7-3A4A-C79F-B315177980F8}"/>
                </a:ext>
              </a:extLst>
            </p:cNvPr>
            <p:cNvSpPr txBox="1"/>
            <p:nvPr/>
          </p:nvSpPr>
          <p:spPr>
            <a:xfrm>
              <a:off x="1051731" y="3460056"/>
              <a:ext cx="1767833" cy="646331"/>
            </a:xfrm>
            <a:prstGeom prst="rect">
              <a:avLst/>
            </a:prstGeom>
            <a:noFill/>
          </p:spPr>
          <p:txBody>
            <a:bodyPr wrap="square" rtlCol="0">
              <a:spAutoFit/>
            </a:bodyPr>
            <a:lstStyle/>
            <a:p>
              <a:r>
                <a:rPr lang="en-US" sz="3600" dirty="0">
                  <a:solidFill>
                    <a:schemeClr val="tx1"/>
                  </a:solidFill>
                  <a:latin typeface="Raleway Black" pitchFamily="2" charset="0"/>
                </a:rPr>
                <a:t>EASY</a:t>
              </a:r>
            </a:p>
          </p:txBody>
        </p:sp>
        <p:sp>
          <p:nvSpPr>
            <p:cNvPr id="25" name="TextBox 24">
              <a:extLst>
                <a:ext uri="{FF2B5EF4-FFF2-40B4-BE49-F238E27FC236}">
                  <a16:creationId xmlns:a16="http://schemas.microsoft.com/office/drawing/2014/main" id="{C3EB5162-5D4B-F5E4-44AC-2E9C05C61E3C}"/>
                </a:ext>
              </a:extLst>
            </p:cNvPr>
            <p:cNvSpPr txBox="1"/>
            <p:nvPr/>
          </p:nvSpPr>
          <p:spPr>
            <a:xfrm>
              <a:off x="2819563" y="3783221"/>
              <a:ext cx="2561018" cy="523220"/>
            </a:xfrm>
            <a:prstGeom prst="rect">
              <a:avLst/>
            </a:prstGeom>
            <a:noFill/>
          </p:spPr>
          <p:txBody>
            <a:bodyPr wrap="square" rtlCol="0">
              <a:spAutoFit/>
            </a:bodyPr>
            <a:lstStyle/>
            <a:p>
              <a:r>
                <a:rPr lang="en-US" sz="2800" dirty="0">
                  <a:solidFill>
                    <a:schemeClr val="tx1"/>
                  </a:solidFill>
                  <a:latin typeface="Raleway Black" pitchFamily="2" charset="0"/>
                </a:rPr>
                <a:t>MEDIUM</a:t>
              </a:r>
            </a:p>
          </p:txBody>
        </p:sp>
      </p:grpSp>
      <p:sp>
        <p:nvSpPr>
          <p:cNvPr id="28" name="TextBox 27">
            <a:extLst>
              <a:ext uri="{FF2B5EF4-FFF2-40B4-BE49-F238E27FC236}">
                <a16:creationId xmlns:a16="http://schemas.microsoft.com/office/drawing/2014/main" id="{7E25040C-AC03-A18B-F9B8-3D1E9796D93B}"/>
              </a:ext>
            </a:extLst>
          </p:cNvPr>
          <p:cNvSpPr txBox="1"/>
          <p:nvPr/>
        </p:nvSpPr>
        <p:spPr>
          <a:xfrm>
            <a:off x="6176365" y="2614838"/>
            <a:ext cx="6271788" cy="2739211"/>
          </a:xfrm>
          <a:prstGeom prst="rect">
            <a:avLst/>
          </a:prstGeom>
          <a:noFill/>
        </p:spPr>
        <p:txBody>
          <a:bodyPr wrap="square">
            <a:spAutoFit/>
          </a:bodyPr>
          <a:lstStyle/>
          <a:p>
            <a:r>
              <a:rPr lang="en-US" sz="3200" dirty="0">
                <a:solidFill>
                  <a:schemeClr val="tx1"/>
                </a:solidFill>
                <a:latin typeface="Raleway Black" pitchFamily="2" charset="0"/>
                <a:ea typeface="Microsoft Himalaya" panose="01010100010101010101" pitchFamily="2" charset="0"/>
                <a:cs typeface="Microsoft Himalaya" panose="01010100010101010101" pitchFamily="2" charset="0"/>
              </a:rPr>
              <a:t>Accuracy results across different scenarios</a:t>
            </a:r>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a:t>
            </a:r>
          </a:p>
          <a:p>
            <a:r>
              <a:rPr lang="en-US" sz="36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Easy = Frontal faces, good lighting  </a:t>
            </a:r>
          </a:p>
          <a:p>
            <a:r>
              <a:rPr lang="en-US" sz="36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Medium = Side angles, medium lighting  </a:t>
            </a:r>
          </a:p>
          <a:p>
            <a:r>
              <a:rPr lang="en-US" sz="36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Hard = Low light or partially occluded faces</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6771AC3F-276D-3531-027F-08AD4D4B6556}"/>
            </a:ext>
          </a:extLst>
        </p:cNvPr>
        <p:cNvGrpSpPr/>
        <p:nvPr/>
      </p:nvGrpSpPr>
      <p:grpSpPr>
        <a:xfrm>
          <a:off x="0" y="0"/>
          <a:ext cx="0" cy="0"/>
          <a:chOff x="0" y="0"/>
          <a:chExt cx="0" cy="0"/>
        </a:xfrm>
      </p:grpSpPr>
      <p:sp>
        <p:nvSpPr>
          <p:cNvPr id="709" name="Google Shape;709;p30">
            <a:extLst>
              <a:ext uri="{FF2B5EF4-FFF2-40B4-BE49-F238E27FC236}">
                <a16:creationId xmlns:a16="http://schemas.microsoft.com/office/drawing/2014/main" id="{AB61214E-43BA-FEC5-84C1-E86AE609F058}"/>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sz="3200" dirty="0"/>
              <a:t>TABLE OF CONTENTS</a:t>
            </a:r>
            <a:endParaRPr sz="3200" dirty="0"/>
          </a:p>
        </p:txBody>
      </p:sp>
      <p:sp>
        <p:nvSpPr>
          <p:cNvPr id="710" name="Google Shape;710;p30">
            <a:extLst>
              <a:ext uri="{FF2B5EF4-FFF2-40B4-BE49-F238E27FC236}">
                <a16:creationId xmlns:a16="http://schemas.microsoft.com/office/drawing/2014/main" id="{D9867857-0B57-6F13-A37F-1B86C6DE6D67}"/>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r>
              <a:rPr lang="en" sz="2800"/>
              <a:t>01</a:t>
            </a:r>
            <a:endParaRPr sz="2800"/>
          </a:p>
        </p:txBody>
      </p:sp>
      <p:sp>
        <p:nvSpPr>
          <p:cNvPr id="711" name="Google Shape;711;p30">
            <a:extLst>
              <a:ext uri="{FF2B5EF4-FFF2-40B4-BE49-F238E27FC236}">
                <a16:creationId xmlns:a16="http://schemas.microsoft.com/office/drawing/2014/main" id="{8599733F-0345-10A1-D735-A4A72F70E560}"/>
              </a:ext>
            </a:extLst>
          </p:cNvPr>
          <p:cNvSpPr txBox="1">
            <a:spLocks noGrp="1"/>
          </p:cNvSpPr>
          <p:nvPr>
            <p:ph type="title" idx="3"/>
          </p:nvPr>
        </p:nvSpPr>
        <p:spPr>
          <a:prstGeom prst="rect">
            <a:avLst/>
          </a:prstGeom>
        </p:spPr>
        <p:txBody>
          <a:bodyPr spcFirstLastPara="1" wrap="square" lIns="91425" tIns="91425" rIns="91425" bIns="91425" anchor="ctr" anchorCtr="0">
            <a:noAutofit/>
          </a:bodyPr>
          <a:lstStyle/>
          <a:p>
            <a:r>
              <a:rPr lang="en" sz="2800"/>
              <a:t>04</a:t>
            </a:r>
            <a:endParaRPr sz="2800"/>
          </a:p>
        </p:txBody>
      </p:sp>
      <p:sp>
        <p:nvSpPr>
          <p:cNvPr id="712" name="Google Shape;712;p30">
            <a:extLst>
              <a:ext uri="{FF2B5EF4-FFF2-40B4-BE49-F238E27FC236}">
                <a16:creationId xmlns:a16="http://schemas.microsoft.com/office/drawing/2014/main" id="{A0129FFC-AE67-28AA-4D6E-23221DB937E7}"/>
              </a:ext>
            </a:extLst>
          </p:cNvPr>
          <p:cNvSpPr txBox="1">
            <a:spLocks noGrp="1"/>
          </p:cNvSpPr>
          <p:nvPr>
            <p:ph type="title" idx="4"/>
          </p:nvPr>
        </p:nvSpPr>
        <p:spPr>
          <a:prstGeom prst="rect">
            <a:avLst/>
          </a:prstGeom>
        </p:spPr>
        <p:txBody>
          <a:bodyPr spcFirstLastPara="1" wrap="square" lIns="91425" tIns="91425" rIns="91425" bIns="91425" anchor="ctr" anchorCtr="0">
            <a:noAutofit/>
          </a:bodyPr>
          <a:lstStyle/>
          <a:p>
            <a:r>
              <a:rPr lang="en" sz="2800" dirty="0"/>
              <a:t>02</a:t>
            </a:r>
            <a:endParaRPr sz="2800" dirty="0"/>
          </a:p>
        </p:txBody>
      </p:sp>
      <p:sp>
        <p:nvSpPr>
          <p:cNvPr id="713" name="Google Shape;713;p30">
            <a:extLst>
              <a:ext uri="{FF2B5EF4-FFF2-40B4-BE49-F238E27FC236}">
                <a16:creationId xmlns:a16="http://schemas.microsoft.com/office/drawing/2014/main" id="{50903106-3ED0-B5E3-9BC1-FCAD93C0E0F1}"/>
              </a:ext>
            </a:extLst>
          </p:cNvPr>
          <p:cNvSpPr txBox="1">
            <a:spLocks noGrp="1"/>
          </p:cNvSpPr>
          <p:nvPr>
            <p:ph type="title" idx="5"/>
          </p:nvPr>
        </p:nvSpPr>
        <p:spPr>
          <a:prstGeom prst="rect">
            <a:avLst/>
          </a:prstGeom>
        </p:spPr>
        <p:txBody>
          <a:bodyPr spcFirstLastPara="1" wrap="square" lIns="91425" tIns="91425" rIns="91425" bIns="91425" anchor="ctr" anchorCtr="0">
            <a:noAutofit/>
          </a:bodyPr>
          <a:lstStyle/>
          <a:p>
            <a:r>
              <a:rPr lang="en" sz="2800"/>
              <a:t>05</a:t>
            </a:r>
            <a:endParaRPr sz="2800"/>
          </a:p>
        </p:txBody>
      </p:sp>
      <p:sp>
        <p:nvSpPr>
          <p:cNvPr id="714" name="Google Shape;714;p30">
            <a:extLst>
              <a:ext uri="{FF2B5EF4-FFF2-40B4-BE49-F238E27FC236}">
                <a16:creationId xmlns:a16="http://schemas.microsoft.com/office/drawing/2014/main" id="{D818A3C2-56E2-92B4-7780-24DB2FC276D5}"/>
              </a:ext>
            </a:extLst>
          </p:cNvPr>
          <p:cNvSpPr txBox="1">
            <a:spLocks noGrp="1"/>
          </p:cNvSpPr>
          <p:nvPr>
            <p:ph type="title" idx="6"/>
          </p:nvPr>
        </p:nvSpPr>
        <p:spPr>
          <a:prstGeom prst="rect">
            <a:avLst/>
          </a:prstGeom>
        </p:spPr>
        <p:txBody>
          <a:bodyPr spcFirstLastPara="1" wrap="square" lIns="91425" tIns="91425" rIns="91425" bIns="91425" anchor="ctr" anchorCtr="0">
            <a:noAutofit/>
          </a:bodyPr>
          <a:lstStyle/>
          <a:p>
            <a:r>
              <a:rPr lang="en" sz="2800"/>
              <a:t>03</a:t>
            </a:r>
            <a:endParaRPr sz="2800"/>
          </a:p>
        </p:txBody>
      </p:sp>
      <p:sp>
        <p:nvSpPr>
          <p:cNvPr id="715" name="Google Shape;715;p30">
            <a:extLst>
              <a:ext uri="{FF2B5EF4-FFF2-40B4-BE49-F238E27FC236}">
                <a16:creationId xmlns:a16="http://schemas.microsoft.com/office/drawing/2014/main" id="{C05F3C14-5C3D-A294-C314-4D5B73E2E736}"/>
              </a:ext>
            </a:extLst>
          </p:cNvPr>
          <p:cNvSpPr txBox="1">
            <a:spLocks noGrp="1"/>
          </p:cNvSpPr>
          <p:nvPr>
            <p:ph type="title" idx="7"/>
          </p:nvPr>
        </p:nvSpPr>
        <p:spPr>
          <a:prstGeom prst="rect">
            <a:avLst/>
          </a:prstGeom>
        </p:spPr>
        <p:txBody>
          <a:bodyPr spcFirstLastPara="1" wrap="square" lIns="91425" tIns="91425" rIns="91425" bIns="91425" anchor="ctr" anchorCtr="0">
            <a:noAutofit/>
          </a:bodyPr>
          <a:lstStyle/>
          <a:p>
            <a:r>
              <a:rPr lang="en" sz="2800"/>
              <a:t>06</a:t>
            </a:r>
            <a:endParaRPr sz="2800"/>
          </a:p>
        </p:txBody>
      </p:sp>
      <p:sp>
        <p:nvSpPr>
          <p:cNvPr id="716" name="Google Shape;716;p30">
            <a:extLst>
              <a:ext uri="{FF2B5EF4-FFF2-40B4-BE49-F238E27FC236}">
                <a16:creationId xmlns:a16="http://schemas.microsoft.com/office/drawing/2014/main" id="{99048848-9B5E-D2EE-EEEE-9C18A6C3476E}"/>
              </a:ext>
            </a:extLst>
          </p:cNvPr>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 sz="2000"/>
              <a:t>INTRODUCTION</a:t>
            </a:r>
            <a:endParaRPr sz="2000"/>
          </a:p>
        </p:txBody>
      </p:sp>
      <p:sp>
        <p:nvSpPr>
          <p:cNvPr id="708" name="Google Shape;708;p30">
            <a:extLst>
              <a:ext uri="{FF2B5EF4-FFF2-40B4-BE49-F238E27FC236}">
                <a16:creationId xmlns:a16="http://schemas.microsoft.com/office/drawing/2014/main" id="{AF5F299F-02CE-A876-FDA8-465120068C14}"/>
              </a:ext>
            </a:extLst>
          </p:cNvPr>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indent="0"/>
            <a:r>
              <a:rPr lang="en" sz="2000" dirty="0"/>
              <a:t>PROBLEM &amp; SOLUTION</a:t>
            </a:r>
            <a:endParaRPr sz="2000" dirty="0"/>
          </a:p>
        </p:txBody>
      </p:sp>
      <p:sp>
        <p:nvSpPr>
          <p:cNvPr id="717" name="Google Shape;717;p30">
            <a:extLst>
              <a:ext uri="{FF2B5EF4-FFF2-40B4-BE49-F238E27FC236}">
                <a16:creationId xmlns:a16="http://schemas.microsoft.com/office/drawing/2014/main" id="{49F6EDC7-DCA0-1E1A-17EC-688A59575D60}"/>
              </a:ext>
            </a:extLst>
          </p:cNvPr>
          <p:cNvSpPr txBox="1">
            <a:spLocks noGrp="1"/>
          </p:cNvSpPr>
          <p:nvPr>
            <p:ph type="subTitle" idx="9"/>
          </p:nvPr>
        </p:nvSpPr>
        <p:spPr>
          <a:prstGeom prst="rect">
            <a:avLst/>
          </a:prstGeom>
        </p:spPr>
        <p:txBody>
          <a:bodyPr spcFirstLastPara="1" wrap="square" lIns="91425" tIns="91425" rIns="91425" bIns="91425" anchor="ctr" anchorCtr="0">
            <a:noAutofit/>
          </a:bodyPr>
          <a:lstStyle/>
          <a:p>
            <a:pPr marL="0" indent="0"/>
            <a:r>
              <a:rPr lang="en-US" sz="2000" dirty="0"/>
              <a:t>Face Detection </a:t>
            </a:r>
            <a:endParaRPr sz="2000" dirty="0"/>
          </a:p>
        </p:txBody>
      </p:sp>
      <p:sp>
        <p:nvSpPr>
          <p:cNvPr id="718" name="Google Shape;718;p30">
            <a:extLst>
              <a:ext uri="{FF2B5EF4-FFF2-40B4-BE49-F238E27FC236}">
                <a16:creationId xmlns:a16="http://schemas.microsoft.com/office/drawing/2014/main" id="{FA968585-3864-3CD6-6639-4FD06AB0F7B7}"/>
              </a:ext>
            </a:extLst>
          </p:cNvPr>
          <p:cNvSpPr txBox="1">
            <a:spLocks noGrp="1"/>
          </p:cNvSpPr>
          <p:nvPr>
            <p:ph type="subTitle" idx="13"/>
          </p:nvPr>
        </p:nvSpPr>
        <p:spPr>
          <a:prstGeom prst="rect">
            <a:avLst/>
          </a:prstGeom>
        </p:spPr>
        <p:txBody>
          <a:bodyPr spcFirstLastPara="1" wrap="square" lIns="91425" tIns="91425" rIns="91425" bIns="91425" anchor="ctr" anchorCtr="0">
            <a:noAutofit/>
          </a:bodyPr>
          <a:lstStyle/>
          <a:p>
            <a:pPr marL="0" indent="0"/>
            <a:r>
              <a:rPr lang="en-US" sz="2000" dirty="0"/>
              <a:t>F</a:t>
            </a:r>
            <a:r>
              <a:rPr lang="en" sz="2000" dirty="0"/>
              <a:t>ace Recognition </a:t>
            </a:r>
            <a:endParaRPr sz="2000" dirty="0"/>
          </a:p>
        </p:txBody>
      </p:sp>
      <p:sp>
        <p:nvSpPr>
          <p:cNvPr id="719" name="Google Shape;719;p30">
            <a:extLst>
              <a:ext uri="{FF2B5EF4-FFF2-40B4-BE49-F238E27FC236}">
                <a16:creationId xmlns:a16="http://schemas.microsoft.com/office/drawing/2014/main" id="{9D276062-B626-B773-B728-E908C9265C97}"/>
              </a:ext>
            </a:extLst>
          </p:cNvPr>
          <p:cNvSpPr txBox="1">
            <a:spLocks noGrp="1"/>
          </p:cNvSpPr>
          <p:nvPr>
            <p:ph type="subTitle" idx="14"/>
          </p:nvPr>
        </p:nvSpPr>
        <p:spPr>
          <a:prstGeom prst="rect">
            <a:avLst/>
          </a:prstGeom>
        </p:spPr>
        <p:txBody>
          <a:bodyPr spcFirstLastPara="1" wrap="square" lIns="91425" tIns="91425" rIns="91425" bIns="91425" anchor="ctr" anchorCtr="0">
            <a:noAutofit/>
          </a:bodyPr>
          <a:lstStyle/>
          <a:p>
            <a:pPr marL="0" indent="0"/>
            <a:r>
              <a:rPr lang="en-US" sz="2000" dirty="0"/>
              <a:t>BACK-END IMPLEMENTATION</a:t>
            </a:r>
          </a:p>
        </p:txBody>
      </p:sp>
      <p:sp>
        <p:nvSpPr>
          <p:cNvPr id="720" name="Google Shape;720;p30">
            <a:extLst>
              <a:ext uri="{FF2B5EF4-FFF2-40B4-BE49-F238E27FC236}">
                <a16:creationId xmlns:a16="http://schemas.microsoft.com/office/drawing/2014/main" id="{2DE25F5C-573F-ECDF-4880-158DEB338661}"/>
              </a:ext>
            </a:extLst>
          </p:cNvPr>
          <p:cNvSpPr txBox="1">
            <a:spLocks noGrp="1"/>
          </p:cNvSpPr>
          <p:nvPr>
            <p:ph type="subTitle" idx="15"/>
          </p:nvPr>
        </p:nvSpPr>
        <p:spPr>
          <a:prstGeom prst="rect">
            <a:avLst/>
          </a:prstGeom>
        </p:spPr>
        <p:txBody>
          <a:bodyPr spcFirstLastPara="1" wrap="square" lIns="91425" tIns="91425" rIns="91425" bIns="91425" anchor="ctr" anchorCtr="0">
            <a:noAutofit/>
          </a:bodyPr>
          <a:lstStyle/>
          <a:p>
            <a:pPr marL="0" indent="0"/>
            <a:r>
              <a:rPr lang="en-US" sz="2000" dirty="0"/>
              <a:t>USER INTERFACE DEVELOPMENT </a:t>
            </a:r>
          </a:p>
        </p:txBody>
      </p:sp>
      <p:grpSp>
        <p:nvGrpSpPr>
          <p:cNvPr id="721" name="Google Shape;721;p30">
            <a:extLst>
              <a:ext uri="{FF2B5EF4-FFF2-40B4-BE49-F238E27FC236}">
                <a16:creationId xmlns:a16="http://schemas.microsoft.com/office/drawing/2014/main" id="{47126107-8249-F9EE-A390-9CE71A419D88}"/>
              </a:ext>
            </a:extLst>
          </p:cNvPr>
          <p:cNvGrpSpPr/>
          <p:nvPr/>
        </p:nvGrpSpPr>
        <p:grpSpPr>
          <a:xfrm>
            <a:off x="2848294" y="2619250"/>
            <a:ext cx="1193310" cy="3463350"/>
            <a:chOff x="472500" y="1762000"/>
            <a:chExt cx="1193310" cy="3463350"/>
          </a:xfrm>
        </p:grpSpPr>
        <p:grpSp>
          <p:nvGrpSpPr>
            <p:cNvPr id="722" name="Google Shape;722;p30">
              <a:extLst>
                <a:ext uri="{FF2B5EF4-FFF2-40B4-BE49-F238E27FC236}">
                  <a16:creationId xmlns:a16="http://schemas.microsoft.com/office/drawing/2014/main" id="{B32E6FFC-09AE-F4F7-09B5-29F9AA51C17E}"/>
                </a:ext>
              </a:extLst>
            </p:cNvPr>
            <p:cNvGrpSpPr/>
            <p:nvPr/>
          </p:nvGrpSpPr>
          <p:grpSpPr>
            <a:xfrm rot="10800000">
              <a:off x="1172489" y="4265721"/>
              <a:ext cx="493321" cy="357312"/>
              <a:chOff x="1722354" y="229144"/>
              <a:chExt cx="1748744" cy="1266614"/>
            </a:xfrm>
          </p:grpSpPr>
          <p:sp>
            <p:nvSpPr>
              <p:cNvPr id="723" name="Google Shape;723;p30">
                <a:extLst>
                  <a:ext uri="{FF2B5EF4-FFF2-40B4-BE49-F238E27FC236}">
                    <a16:creationId xmlns:a16="http://schemas.microsoft.com/office/drawing/2014/main" id="{C16D1F38-AD39-B357-E4B5-6279AC10C05E}"/>
                  </a:ext>
                </a:extLst>
              </p:cNvPr>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724" name="Google Shape;724;p30">
                <a:extLst>
                  <a:ext uri="{FF2B5EF4-FFF2-40B4-BE49-F238E27FC236}">
                    <a16:creationId xmlns:a16="http://schemas.microsoft.com/office/drawing/2014/main" id="{BAB7377E-1B64-648F-0455-4609052EDE30}"/>
                  </a:ext>
                </a:extLst>
              </p:cNvPr>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sz="1800"/>
              </a:p>
            </p:txBody>
          </p:sp>
        </p:grpSp>
        <p:sp>
          <p:nvSpPr>
            <p:cNvPr id="725" name="Google Shape;725;p30">
              <a:extLst>
                <a:ext uri="{FF2B5EF4-FFF2-40B4-BE49-F238E27FC236}">
                  <a16:creationId xmlns:a16="http://schemas.microsoft.com/office/drawing/2014/main" id="{643F5034-1DD2-A379-2647-2BC5547C5D94}"/>
                </a:ext>
              </a:extLst>
            </p:cNvPr>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txBody>
            <a:bodyPr/>
            <a:lstStyle/>
            <a:p>
              <a:endParaRPr lang="en-US" sz="1800"/>
            </a:p>
          </p:txBody>
        </p:sp>
      </p:grpSp>
    </p:spTree>
    <p:extLst>
      <p:ext uri="{BB962C8B-B14F-4D97-AF65-F5344CB8AC3E}">
        <p14:creationId xmlns:p14="http://schemas.microsoft.com/office/powerpoint/2010/main" val="11186720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709"/>
                                        </p:tgtEl>
                                        <p:attrNameLst>
                                          <p:attrName>style.color</p:attrName>
                                        </p:attrNameLst>
                                      </p:cBhvr>
                                      <p:to>
                                        <p:clrVal>
                                          <a:srgbClr val="8AF6FE"/>
                                        </p:clrVal>
                                      </p:to>
                                    </p:set>
                                    <p:set>
                                      <p:cBhvr>
                                        <p:cTn id="7" dur="500" fill="hold"/>
                                        <p:tgtEl>
                                          <p:spTgt spid="709"/>
                                        </p:tgtEl>
                                        <p:attrNameLst>
                                          <p:attrName>fillcolor</p:attrName>
                                        </p:attrNameLst>
                                      </p:cBhvr>
                                      <p:to>
                                        <p:clrVal>
                                          <a:srgbClr val="8AF6FE"/>
                                        </p:clrVal>
                                      </p:to>
                                    </p:set>
                                    <p:set>
                                      <p:cBhvr>
                                        <p:cTn id="8" dur="500" fill="hold"/>
                                        <p:tgtEl>
                                          <p:spTgt spid="70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64D86E3E-4F21-E9AD-CD3F-43EB61453B53}"/>
            </a:ext>
          </a:extLst>
        </p:cNvPr>
        <p:cNvGrpSpPr/>
        <p:nvPr/>
      </p:nvGrpSpPr>
      <p:grpSpPr>
        <a:xfrm>
          <a:off x="0" y="0"/>
          <a:ext cx="0" cy="0"/>
          <a:chOff x="0" y="0"/>
          <a:chExt cx="0" cy="0"/>
        </a:xfrm>
      </p:grpSpPr>
      <p:sp>
        <p:nvSpPr>
          <p:cNvPr id="739" name="Google Shape;739;p32">
            <a:extLst>
              <a:ext uri="{FF2B5EF4-FFF2-40B4-BE49-F238E27FC236}">
                <a16:creationId xmlns:a16="http://schemas.microsoft.com/office/drawing/2014/main" id="{C7C2BA8B-8147-9628-7E6F-921E07677E47}"/>
              </a:ext>
            </a:extLst>
          </p:cNvPr>
          <p:cNvSpPr txBox="1">
            <a:spLocks noGrp="1"/>
          </p:cNvSpPr>
          <p:nvPr>
            <p:ph type="title"/>
          </p:nvPr>
        </p:nvSpPr>
        <p:spPr>
          <a:xfrm>
            <a:off x="3760832" y="4217229"/>
            <a:ext cx="6206599" cy="863900"/>
          </a:xfrm>
          <a:prstGeom prst="rect">
            <a:avLst/>
          </a:prstGeom>
        </p:spPr>
        <p:txBody>
          <a:bodyPr spcFirstLastPara="1" wrap="square" lIns="91425" tIns="91425" rIns="91425" bIns="91425" anchor="ctr" anchorCtr="0">
            <a:noAutofit/>
          </a:bodyPr>
          <a:lstStyle/>
          <a:p>
            <a:br>
              <a:rPr lang="en-US" dirty="0"/>
            </a:br>
            <a:r>
              <a:rPr lang="en-US" sz="3600" b="1" dirty="0"/>
              <a:t>Face Recognition </a:t>
            </a:r>
            <a:br>
              <a:rPr lang="en-US" sz="3600" b="1" dirty="0"/>
            </a:br>
            <a:br>
              <a:rPr lang="ar-MA" dirty="0"/>
            </a:br>
            <a:br>
              <a:rPr lang="en-US" sz="1200" kern="100" dirty="0">
                <a:latin typeface="Aptos" panose="020B0004020202020204" pitchFamily="34" charset="0"/>
                <a:ea typeface="Aptos" panose="020B0004020202020204" pitchFamily="34" charset="0"/>
                <a:cs typeface="Arial" panose="020B0604020202020204" pitchFamily="34" charset="0"/>
              </a:rPr>
            </a:br>
            <a:br>
              <a:rPr lang="en-US" sz="2000" dirty="0"/>
            </a:br>
            <a:br>
              <a:rPr lang="en-US" sz="3600" dirty="0"/>
            </a:br>
            <a:r>
              <a:rPr lang="en-US" dirty="0"/>
              <a:t> </a:t>
            </a:r>
            <a:br>
              <a:rPr lang="en-US" dirty="0"/>
            </a:br>
            <a:endParaRPr dirty="0"/>
          </a:p>
        </p:txBody>
      </p:sp>
      <p:sp>
        <p:nvSpPr>
          <p:cNvPr id="740" name="Google Shape;740;p32">
            <a:extLst>
              <a:ext uri="{FF2B5EF4-FFF2-40B4-BE49-F238E27FC236}">
                <a16:creationId xmlns:a16="http://schemas.microsoft.com/office/drawing/2014/main" id="{00DE3BA5-CFDE-6EAA-6CCA-E24583A5EF3E}"/>
              </a:ext>
            </a:extLst>
          </p:cNvPr>
          <p:cNvSpPr txBox="1">
            <a:spLocks noGrp="1"/>
          </p:cNvSpPr>
          <p:nvPr>
            <p:ph type="title" idx="2"/>
          </p:nvPr>
        </p:nvSpPr>
        <p:spPr>
          <a:xfrm>
            <a:off x="2734834" y="2770627"/>
            <a:ext cx="1343100" cy="989400"/>
          </a:xfrm>
          <a:prstGeom prst="rect">
            <a:avLst/>
          </a:prstGeom>
        </p:spPr>
        <p:txBody>
          <a:bodyPr spcFirstLastPara="1" wrap="square" lIns="91425" tIns="91425" rIns="91425" bIns="91425" anchor="ctr" anchorCtr="0">
            <a:noAutofit/>
          </a:bodyPr>
          <a:lstStyle/>
          <a:p>
            <a:r>
              <a:rPr lang="ar-MA" dirty="0"/>
              <a:t>04</a:t>
            </a:r>
            <a:endParaRPr dirty="0"/>
          </a:p>
        </p:txBody>
      </p:sp>
      <p:sp>
        <p:nvSpPr>
          <p:cNvPr id="742" name="Google Shape;742;p32">
            <a:extLst>
              <a:ext uri="{FF2B5EF4-FFF2-40B4-BE49-F238E27FC236}">
                <a16:creationId xmlns:a16="http://schemas.microsoft.com/office/drawing/2014/main" id="{99ECD9E4-F672-950C-A5A4-C913DB45BE0A}"/>
              </a:ext>
            </a:extLst>
          </p:cNvPr>
          <p:cNvSpPr/>
          <p:nvPr/>
        </p:nvSpPr>
        <p:spPr>
          <a:xfrm>
            <a:off x="8525298" y="-75792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txBody>
          <a:bodyPr/>
          <a:lstStyle/>
          <a:p>
            <a:endParaRPr lang="en-US"/>
          </a:p>
        </p:txBody>
      </p:sp>
      <p:grpSp>
        <p:nvGrpSpPr>
          <p:cNvPr id="743" name="Google Shape;743;p32">
            <a:extLst>
              <a:ext uri="{FF2B5EF4-FFF2-40B4-BE49-F238E27FC236}">
                <a16:creationId xmlns:a16="http://schemas.microsoft.com/office/drawing/2014/main" id="{FD60AA10-A19B-F534-DDA5-40A591D4C37E}"/>
              </a:ext>
            </a:extLst>
          </p:cNvPr>
          <p:cNvGrpSpPr/>
          <p:nvPr/>
        </p:nvGrpSpPr>
        <p:grpSpPr>
          <a:xfrm rot="10800000" flipH="1">
            <a:off x="9477566" y="4419324"/>
            <a:ext cx="681217" cy="3360485"/>
            <a:chOff x="1337800" y="-2525590"/>
            <a:chExt cx="1498167" cy="7390555"/>
          </a:xfrm>
        </p:grpSpPr>
        <p:cxnSp>
          <p:nvCxnSpPr>
            <p:cNvPr id="744" name="Google Shape;744;p32">
              <a:extLst>
                <a:ext uri="{FF2B5EF4-FFF2-40B4-BE49-F238E27FC236}">
                  <a16:creationId xmlns:a16="http://schemas.microsoft.com/office/drawing/2014/main" id="{C259DD4A-05E6-7C0D-0EE2-88DAC4A8ABFF}"/>
                </a:ext>
              </a:extLst>
            </p:cNvPr>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a:extLst>
                <a:ext uri="{FF2B5EF4-FFF2-40B4-BE49-F238E27FC236}">
                  <a16:creationId xmlns:a16="http://schemas.microsoft.com/office/drawing/2014/main" id="{5B8A2C7D-917C-A712-2453-9C13545AD09B}"/>
                </a:ext>
              </a:extLst>
            </p:cNvPr>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a:extLst>
                <a:ext uri="{FF2B5EF4-FFF2-40B4-BE49-F238E27FC236}">
                  <a16:creationId xmlns:a16="http://schemas.microsoft.com/office/drawing/2014/main" id="{958005D2-5BA4-61E2-2B09-E4EB548DC990}"/>
                </a:ext>
              </a:extLst>
            </p:cNvPr>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grpSp>
        <p:nvGrpSpPr>
          <p:cNvPr id="747" name="Google Shape;747;p32">
            <a:extLst>
              <a:ext uri="{FF2B5EF4-FFF2-40B4-BE49-F238E27FC236}">
                <a16:creationId xmlns:a16="http://schemas.microsoft.com/office/drawing/2014/main" id="{2AA5C99F-0E70-5B10-9241-088670B57AFA}"/>
              </a:ext>
            </a:extLst>
          </p:cNvPr>
          <p:cNvGrpSpPr/>
          <p:nvPr/>
        </p:nvGrpSpPr>
        <p:grpSpPr>
          <a:xfrm rot="-5400000" flipH="1">
            <a:off x="1578966" y="264549"/>
            <a:ext cx="681217" cy="3360485"/>
            <a:chOff x="1337800" y="-2525590"/>
            <a:chExt cx="1498167" cy="7390555"/>
          </a:xfrm>
        </p:grpSpPr>
        <p:cxnSp>
          <p:nvCxnSpPr>
            <p:cNvPr id="748" name="Google Shape;748;p32">
              <a:extLst>
                <a:ext uri="{FF2B5EF4-FFF2-40B4-BE49-F238E27FC236}">
                  <a16:creationId xmlns:a16="http://schemas.microsoft.com/office/drawing/2014/main" id="{619C9BDC-CEBA-4EF4-F3B0-97DA202216D4}"/>
                </a:ext>
              </a:extLst>
            </p:cNvPr>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a:extLst>
                <a:ext uri="{FF2B5EF4-FFF2-40B4-BE49-F238E27FC236}">
                  <a16:creationId xmlns:a16="http://schemas.microsoft.com/office/drawing/2014/main" id="{AF9D06D0-2699-8C27-A9FA-63D4B0FBB380}"/>
                </a:ext>
              </a:extLst>
            </p:cNvPr>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a:extLst>
                <a:ext uri="{FF2B5EF4-FFF2-40B4-BE49-F238E27FC236}">
                  <a16:creationId xmlns:a16="http://schemas.microsoft.com/office/drawing/2014/main" id="{24BB3411-01D5-55CD-224D-E04D986DF93F}"/>
                </a:ext>
              </a:extLst>
            </p:cNvPr>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751" name="Google Shape;751;p32">
            <a:extLst>
              <a:ext uri="{FF2B5EF4-FFF2-40B4-BE49-F238E27FC236}">
                <a16:creationId xmlns:a16="http://schemas.microsoft.com/office/drawing/2014/main" id="{39983723-BA6A-F6BB-1140-E5534594BA0A}"/>
              </a:ext>
            </a:extLst>
          </p:cNvPr>
          <p:cNvSpPr/>
          <p:nvPr/>
        </p:nvSpPr>
        <p:spPr>
          <a:xfrm rot="-5400000">
            <a:off x="7081408" y="-159490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txBody>
          <a:bodyPr/>
          <a:lstStyle/>
          <a:p>
            <a:endParaRPr lang="en-US"/>
          </a:p>
        </p:txBody>
      </p:sp>
      <p:grpSp>
        <p:nvGrpSpPr>
          <p:cNvPr id="752" name="Google Shape;752;p32">
            <a:extLst>
              <a:ext uri="{FF2B5EF4-FFF2-40B4-BE49-F238E27FC236}">
                <a16:creationId xmlns:a16="http://schemas.microsoft.com/office/drawing/2014/main" id="{558D0D5C-1111-A81D-122E-6F22E8552F3C}"/>
              </a:ext>
            </a:extLst>
          </p:cNvPr>
          <p:cNvGrpSpPr/>
          <p:nvPr/>
        </p:nvGrpSpPr>
        <p:grpSpPr>
          <a:xfrm>
            <a:off x="8730542" y="2117610"/>
            <a:ext cx="1160062" cy="523162"/>
            <a:chOff x="7221623" y="1260360"/>
            <a:chExt cx="1160062" cy="523162"/>
          </a:xfrm>
        </p:grpSpPr>
        <p:sp>
          <p:nvSpPr>
            <p:cNvPr id="753" name="Google Shape;753;p32">
              <a:extLst>
                <a:ext uri="{FF2B5EF4-FFF2-40B4-BE49-F238E27FC236}">
                  <a16:creationId xmlns:a16="http://schemas.microsoft.com/office/drawing/2014/main" id="{E0F15FA8-11A6-DD4C-58CB-C1C994559BCA}"/>
                </a:ext>
              </a:extLst>
            </p:cNvPr>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54" name="Google Shape;754;p32">
              <a:extLst>
                <a:ext uri="{FF2B5EF4-FFF2-40B4-BE49-F238E27FC236}">
                  <a16:creationId xmlns:a16="http://schemas.microsoft.com/office/drawing/2014/main" id="{898C7A20-8011-7B98-9541-8A7EB11479E0}"/>
                </a:ext>
              </a:extLst>
            </p:cNvPr>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sp>
          <p:nvSpPr>
            <p:cNvPr id="755" name="Google Shape;755;p32">
              <a:extLst>
                <a:ext uri="{FF2B5EF4-FFF2-40B4-BE49-F238E27FC236}">
                  <a16:creationId xmlns:a16="http://schemas.microsoft.com/office/drawing/2014/main" id="{EB100D87-6251-D9DE-0C37-72B73195341C}"/>
                </a:ext>
              </a:extLst>
            </p:cNvPr>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2" name="Google Shape;739;p32">
            <a:extLst>
              <a:ext uri="{FF2B5EF4-FFF2-40B4-BE49-F238E27FC236}">
                <a16:creationId xmlns:a16="http://schemas.microsoft.com/office/drawing/2014/main" id="{D5D30BF4-6BE3-0259-7AEC-17669BB4AA21}"/>
              </a:ext>
            </a:extLst>
          </p:cNvPr>
          <p:cNvSpPr txBox="1">
            <a:spLocks/>
          </p:cNvSpPr>
          <p:nvPr/>
        </p:nvSpPr>
        <p:spPr>
          <a:xfrm>
            <a:off x="3950652" y="4371124"/>
            <a:ext cx="4190219" cy="438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34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9pPr>
          </a:lstStyle>
          <a:p>
            <a:endParaRPr lang="ar-MA" dirty="0"/>
          </a:p>
          <a:p>
            <a:br>
              <a:rPr lang="en-US" dirty="0"/>
            </a:br>
            <a:r>
              <a:rPr lang="en-US" sz="1600" dirty="0"/>
              <a:t>Using FaceNet With InceptionResNetV1</a:t>
            </a:r>
            <a:br>
              <a:rPr lang="en-US" sz="1200" kern="100" dirty="0">
                <a:latin typeface="Aptos" panose="020B0004020202020204" pitchFamily="34" charset="0"/>
                <a:ea typeface="Aptos" panose="020B0004020202020204" pitchFamily="34" charset="0"/>
                <a:cs typeface="Arial" panose="020B0604020202020204" pitchFamily="34" charset="0"/>
              </a:rPr>
            </a:br>
            <a:br>
              <a:rPr lang="en-US" sz="3600" dirty="0"/>
            </a:br>
            <a:r>
              <a:rPr lang="en-US" dirty="0"/>
              <a:t> </a:t>
            </a:r>
            <a:br>
              <a:rPr lang="en-US" dirty="0"/>
            </a:br>
            <a:endParaRPr lang="en-US" dirty="0"/>
          </a:p>
        </p:txBody>
      </p:sp>
    </p:spTree>
    <p:extLst>
      <p:ext uri="{BB962C8B-B14F-4D97-AF65-F5344CB8AC3E}">
        <p14:creationId xmlns:p14="http://schemas.microsoft.com/office/powerpoint/2010/main" val="16525891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0"/>
                                        </p:tgtEl>
                                        <p:attrNameLst>
                                          <p:attrName>style.visibility</p:attrName>
                                        </p:attrNameLst>
                                      </p:cBhvr>
                                      <p:to>
                                        <p:strVal val="visible"/>
                                      </p:to>
                                    </p:set>
                                    <p:animEffect transition="in" filter="fade">
                                      <p:cBhvr>
                                        <p:cTn id="7" dur="250"/>
                                        <p:tgtEl>
                                          <p:spTgt spid="740"/>
                                        </p:tgtEl>
                                      </p:cBhvr>
                                    </p:animEffect>
                                  </p:childTnLst>
                                </p:cTn>
                              </p:par>
                            </p:childTnLst>
                          </p:cTn>
                        </p:par>
                        <p:par>
                          <p:cTn id="8" fill="hold">
                            <p:stCondLst>
                              <p:cond delay="250"/>
                            </p:stCondLst>
                            <p:childTnLst>
                              <p:par>
                                <p:cTn id="9" presetID="16" presetClass="emph" presetSubtype="0" fill="hold" grpId="0" nodeType="afterEffect">
                                  <p:stCondLst>
                                    <p:cond delay="0"/>
                                  </p:stCondLst>
                                  <p:iterate type="lt">
                                    <p:tmPct val="4000"/>
                                  </p:iterate>
                                  <p:childTnLst>
                                    <p:set>
                                      <p:cBhvr override="childStyle">
                                        <p:cTn id="10" dur="500" fill="hold"/>
                                        <p:tgtEl>
                                          <p:spTgt spid="739"/>
                                        </p:tgtEl>
                                        <p:attrNameLst>
                                          <p:attrName>style.color</p:attrName>
                                        </p:attrNameLst>
                                      </p:cBhvr>
                                      <p:to>
                                        <p:clrVal>
                                          <a:srgbClr val="4FF2FF"/>
                                        </p:clrVal>
                                      </p:to>
                                    </p:set>
                                    <p:set>
                                      <p:cBhvr>
                                        <p:cTn id="11" dur="500" fill="hold"/>
                                        <p:tgtEl>
                                          <p:spTgt spid="739"/>
                                        </p:tgtEl>
                                        <p:attrNameLst>
                                          <p:attrName>fillcolor</p:attrName>
                                        </p:attrNameLst>
                                      </p:cBhvr>
                                      <p:to>
                                        <p:clrVal>
                                          <a:srgbClr val="4FF2FF"/>
                                        </p:clrVal>
                                      </p:to>
                                    </p:set>
                                    <p:set>
                                      <p:cBhvr>
                                        <p:cTn id="12" dur="500" fill="hold"/>
                                        <p:tgtEl>
                                          <p:spTgt spid="739"/>
                                        </p:tgtEl>
                                        <p:attrNameLst>
                                          <p:attrName>fill.type</p:attrName>
                                        </p:attrNameLst>
                                      </p:cBhvr>
                                      <p:to>
                                        <p:strVal val="solid"/>
                                      </p:to>
                                    </p:set>
                                  </p:childTnLst>
                                </p:cTn>
                              </p:par>
                            </p:childTnLst>
                          </p:cTn>
                        </p:par>
                        <p:par>
                          <p:cTn id="13" fill="hold">
                            <p:stCondLst>
                              <p:cond delay="1030"/>
                            </p:stCondLst>
                            <p:childTnLst>
                              <p:par>
                                <p:cTn id="14" presetID="16" presetClass="emph" presetSubtype="0" fill="hold" grpId="0" nodeType="afterEffect">
                                  <p:stCondLst>
                                    <p:cond delay="0"/>
                                  </p:stCondLst>
                                  <p:iterate type="lt">
                                    <p:tmPct val="4000"/>
                                  </p:iterate>
                                  <p:childTnLst>
                                    <p:set>
                                      <p:cBhvr override="childStyle">
                                        <p:cTn id="15" dur="500" fill="hold"/>
                                        <p:tgtEl>
                                          <p:spTgt spid="2"/>
                                        </p:tgtEl>
                                        <p:attrNameLst>
                                          <p:attrName>style.color</p:attrName>
                                        </p:attrNameLst>
                                      </p:cBhvr>
                                      <p:to>
                                        <p:clrVal>
                                          <a:srgbClr val="4FF2FF"/>
                                        </p:clrVal>
                                      </p:to>
                                    </p:set>
                                    <p:set>
                                      <p:cBhvr>
                                        <p:cTn id="16" dur="500" fill="hold"/>
                                        <p:tgtEl>
                                          <p:spTgt spid="2"/>
                                        </p:tgtEl>
                                        <p:attrNameLst>
                                          <p:attrName>fillcolor</p:attrName>
                                        </p:attrNameLst>
                                      </p:cBhvr>
                                      <p:to>
                                        <p:clrVal>
                                          <a:srgbClr val="4FF2FF"/>
                                        </p:clrVal>
                                      </p:to>
                                    </p:set>
                                    <p:set>
                                      <p:cBhvr>
                                        <p:cTn id="17"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 grpId="0"/>
      <p:bldP spid="740"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2">
          <a:extLst>
            <a:ext uri="{FF2B5EF4-FFF2-40B4-BE49-F238E27FC236}">
              <a16:creationId xmlns:a16="http://schemas.microsoft.com/office/drawing/2014/main" id="{5BCA7C48-9838-D93B-F20E-13BB52B0B5B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07857F-8D17-AAB9-3F92-27B06BDBCE35}"/>
              </a:ext>
            </a:extLst>
          </p:cNvPr>
          <p:cNvSpPr txBox="1"/>
          <p:nvPr/>
        </p:nvSpPr>
        <p:spPr>
          <a:xfrm>
            <a:off x="1174382" y="601058"/>
            <a:ext cx="4906537" cy="615553"/>
          </a:xfrm>
          <a:prstGeom prst="rect">
            <a:avLst/>
          </a:prstGeom>
          <a:noFill/>
        </p:spPr>
        <p:txBody>
          <a:bodyPr wrap="square" rtlCol="0">
            <a:spAutoFit/>
          </a:bodyPr>
          <a:lstStyle/>
          <a:p>
            <a:r>
              <a:rPr lang="en-US" sz="3400" dirty="0">
                <a:solidFill>
                  <a:srgbClr val="FFFFFF"/>
                </a:solidFill>
                <a:latin typeface="Raleway Black"/>
                <a:sym typeface="Raleway Black"/>
              </a:rPr>
              <a:t>Face Recognition </a:t>
            </a:r>
            <a:endParaRPr lang="en-US" sz="2800" b="1" dirty="0">
              <a:solidFill>
                <a:schemeClr val="tx1"/>
              </a:solidFill>
            </a:endParaRPr>
          </a:p>
        </p:txBody>
      </p:sp>
      <p:sp>
        <p:nvSpPr>
          <p:cNvPr id="11" name="TextBox 10">
            <a:extLst>
              <a:ext uri="{FF2B5EF4-FFF2-40B4-BE49-F238E27FC236}">
                <a16:creationId xmlns:a16="http://schemas.microsoft.com/office/drawing/2014/main" id="{74A28DFA-DFF6-53FE-C47B-F8D4AAA06792}"/>
              </a:ext>
            </a:extLst>
          </p:cNvPr>
          <p:cNvSpPr txBox="1"/>
          <p:nvPr/>
        </p:nvSpPr>
        <p:spPr>
          <a:xfrm>
            <a:off x="614363" y="2219932"/>
            <a:ext cx="6769663" cy="2708434"/>
          </a:xfrm>
          <a:prstGeom prst="rect">
            <a:avLst/>
          </a:prstGeom>
          <a:noFill/>
        </p:spPr>
        <p:txBody>
          <a:bodyPr wrap="square">
            <a:spAutoFit/>
          </a:bodyPr>
          <a:lstStyle/>
          <a:p>
            <a:pPr marL="342900" indent="-342900">
              <a:lnSpc>
                <a:spcPct val="150000"/>
              </a:lnSpc>
              <a:buClr>
                <a:schemeClr val="bg1">
                  <a:lumMod val="60000"/>
                  <a:lumOff val="40000"/>
                </a:schemeClr>
              </a:buClr>
              <a:buFont typeface="Arial" panose="020B0604020202020204" pitchFamily="34" charset="0"/>
              <a:buChar char="•"/>
            </a:pPr>
            <a:r>
              <a:rPr lang="en-US" sz="2000" dirty="0">
                <a:solidFill>
                  <a:schemeClr val="tx1"/>
                </a:solidFill>
              </a:rPr>
              <a:t>Face recognition is a sophisticated biometric technology that employs computer vision and machine learning algorithms to identify or verify an individual's identity by analyzing unique patterns and characteristics derived from their facial features.</a:t>
            </a:r>
          </a:p>
          <a:p>
            <a:pPr>
              <a:buClr>
                <a:schemeClr val="bg1">
                  <a:lumMod val="60000"/>
                  <a:lumOff val="40000"/>
                </a:schemeClr>
              </a:buClr>
            </a:pPr>
            <a:endParaRPr lang="en-US" sz="2000" dirty="0">
              <a:solidFill>
                <a:schemeClr val="tx1"/>
              </a:solidFill>
            </a:endParaRPr>
          </a:p>
        </p:txBody>
      </p:sp>
      <p:sp>
        <p:nvSpPr>
          <p:cNvPr id="2" name="TextBox 1">
            <a:extLst>
              <a:ext uri="{FF2B5EF4-FFF2-40B4-BE49-F238E27FC236}">
                <a16:creationId xmlns:a16="http://schemas.microsoft.com/office/drawing/2014/main" id="{49C47A96-5598-90E0-55FD-B6DCC5B82EAC}"/>
              </a:ext>
            </a:extLst>
          </p:cNvPr>
          <p:cNvSpPr txBox="1"/>
          <p:nvPr/>
        </p:nvSpPr>
        <p:spPr>
          <a:xfrm>
            <a:off x="4097249" y="1216611"/>
            <a:ext cx="1983670" cy="523220"/>
          </a:xfrm>
          <a:prstGeom prst="rect">
            <a:avLst/>
          </a:prstGeom>
          <a:noFill/>
        </p:spPr>
        <p:txBody>
          <a:bodyPr wrap="square" rtlCol="0">
            <a:spAutoFit/>
          </a:bodyPr>
          <a:lstStyle/>
          <a:p>
            <a:r>
              <a:rPr lang="en-US" sz="2800" b="1" dirty="0">
                <a:solidFill>
                  <a:schemeClr val="tx1"/>
                </a:solidFill>
              </a:rPr>
              <a:t> </a:t>
            </a:r>
            <a:r>
              <a:rPr lang="en-US" sz="2400" b="1" dirty="0">
                <a:solidFill>
                  <a:schemeClr val="bg1">
                    <a:lumMod val="20000"/>
                    <a:lumOff val="80000"/>
                  </a:schemeClr>
                </a:solidFill>
                <a:latin typeface="Georgia Pro Light" panose="02040302050405020303" pitchFamily="18" charset="0"/>
              </a:rPr>
              <a:t>overview</a:t>
            </a:r>
            <a:endParaRPr lang="en-US" sz="2800" b="1" dirty="0">
              <a:solidFill>
                <a:schemeClr val="bg1">
                  <a:lumMod val="20000"/>
                  <a:lumOff val="80000"/>
                </a:schemeClr>
              </a:solidFill>
              <a:latin typeface="Georgia Pro Light" panose="02040302050405020303" pitchFamily="18" charset="0"/>
            </a:endParaRPr>
          </a:p>
        </p:txBody>
      </p:sp>
      <p:pic>
        <p:nvPicPr>
          <p:cNvPr id="3" name="Picture 2">
            <a:extLst>
              <a:ext uri="{FF2B5EF4-FFF2-40B4-BE49-F238E27FC236}">
                <a16:creationId xmlns:a16="http://schemas.microsoft.com/office/drawing/2014/main" id="{85584C81-3327-8118-F641-27C01239EB7E}"/>
              </a:ext>
            </a:extLst>
          </p:cNvPr>
          <p:cNvPicPr>
            <a:picLocks noChangeAspect="1"/>
          </p:cNvPicPr>
          <p:nvPr/>
        </p:nvPicPr>
        <p:blipFill>
          <a:blip r:embed="rId4"/>
          <a:stretch>
            <a:fillRect/>
          </a:stretch>
        </p:blipFill>
        <p:spPr>
          <a:xfrm>
            <a:off x="7457127" y="2345834"/>
            <a:ext cx="4332662" cy="2166331"/>
          </a:xfrm>
          <a:prstGeom prst="rect">
            <a:avLst/>
          </a:prstGeom>
        </p:spPr>
      </p:pic>
    </p:spTree>
    <p:custDataLst>
      <p:tags r:id="rId1"/>
    </p:custDataLst>
    <p:extLst>
      <p:ext uri="{BB962C8B-B14F-4D97-AF65-F5344CB8AC3E}">
        <p14:creationId xmlns:p14="http://schemas.microsoft.com/office/powerpoint/2010/main" val="264051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
                                        <p:tgtEl>
                                          <p:spTgt spid="11">
                                            <p:txEl>
                                              <p:pRg st="0" end="0"/>
                                            </p:txEl>
                                          </p:spTgt>
                                        </p:tgtEl>
                                      </p:cBhvr>
                                    </p:animEffect>
                                    <p:anim calcmode="lin" valueType="num">
                                      <p:cBhvr>
                                        <p:cTn id="13" dur="1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9">
          <a:extLst>
            <a:ext uri="{FF2B5EF4-FFF2-40B4-BE49-F238E27FC236}">
              <a16:creationId xmlns:a16="http://schemas.microsoft.com/office/drawing/2014/main" id="{5E821FAA-5DBD-634C-7C5F-CB0B6E1361EB}"/>
            </a:ext>
          </a:extLst>
        </p:cNvPr>
        <p:cNvGrpSpPr/>
        <p:nvPr/>
      </p:nvGrpSpPr>
      <p:grpSpPr>
        <a:xfrm>
          <a:off x="0" y="0"/>
          <a:ext cx="0" cy="0"/>
          <a:chOff x="0" y="0"/>
          <a:chExt cx="0" cy="0"/>
        </a:xfrm>
      </p:grpSpPr>
      <p:grpSp>
        <p:nvGrpSpPr>
          <p:cNvPr id="893" name="Google Shape;893;p38">
            <a:extLst>
              <a:ext uri="{FF2B5EF4-FFF2-40B4-BE49-F238E27FC236}">
                <a16:creationId xmlns:a16="http://schemas.microsoft.com/office/drawing/2014/main" id="{28A2DB50-6108-21BC-C12C-03775E55729B}"/>
              </a:ext>
            </a:extLst>
          </p:cNvPr>
          <p:cNvGrpSpPr/>
          <p:nvPr/>
        </p:nvGrpSpPr>
        <p:grpSpPr>
          <a:xfrm flipH="1">
            <a:off x="6761004" y="1287002"/>
            <a:ext cx="4791669" cy="923822"/>
            <a:chOff x="-78438" y="3775205"/>
            <a:chExt cx="4791669" cy="923822"/>
          </a:xfrm>
        </p:grpSpPr>
        <p:cxnSp>
          <p:nvCxnSpPr>
            <p:cNvPr id="894" name="Google Shape;894;p38">
              <a:extLst>
                <a:ext uri="{FF2B5EF4-FFF2-40B4-BE49-F238E27FC236}">
                  <a16:creationId xmlns:a16="http://schemas.microsoft.com/office/drawing/2014/main" id="{481A4357-C1F9-38F5-FADF-BD6AF87E2CDD}"/>
                </a:ext>
              </a:extLst>
            </p:cNvPr>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895" name="Google Shape;895;p38">
              <a:extLst>
                <a:ext uri="{FF2B5EF4-FFF2-40B4-BE49-F238E27FC236}">
                  <a16:creationId xmlns:a16="http://schemas.microsoft.com/office/drawing/2014/main" id="{FAD30D5C-D249-A1A3-E53D-2401F2028D8E}"/>
                </a:ext>
              </a:extLst>
            </p:cNvPr>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896" name="Google Shape;896;p38">
              <a:extLst>
                <a:ext uri="{FF2B5EF4-FFF2-40B4-BE49-F238E27FC236}">
                  <a16:creationId xmlns:a16="http://schemas.microsoft.com/office/drawing/2014/main" id="{2EB4F3E0-3AAD-12B0-F11C-E3440D11816A}"/>
                </a:ext>
              </a:extLst>
            </p:cNvPr>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897" name="Google Shape;897;p38">
            <a:extLst>
              <a:ext uri="{FF2B5EF4-FFF2-40B4-BE49-F238E27FC236}">
                <a16:creationId xmlns:a16="http://schemas.microsoft.com/office/drawing/2014/main" id="{D9E81BDC-19D7-79BE-3B6F-8A22A5A3CD2A}"/>
              </a:ext>
            </a:extLst>
          </p:cNvPr>
          <p:cNvSpPr/>
          <p:nvPr/>
        </p:nvSpPr>
        <p:spPr>
          <a:xfrm>
            <a:off x="2437477" y="-51645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nvGrpSpPr>
          <p:cNvPr id="898" name="Google Shape;898;p38">
            <a:extLst>
              <a:ext uri="{FF2B5EF4-FFF2-40B4-BE49-F238E27FC236}">
                <a16:creationId xmlns:a16="http://schemas.microsoft.com/office/drawing/2014/main" id="{82B9497A-2EC5-8705-5943-EC07C26EA788}"/>
              </a:ext>
            </a:extLst>
          </p:cNvPr>
          <p:cNvGrpSpPr/>
          <p:nvPr/>
        </p:nvGrpSpPr>
        <p:grpSpPr>
          <a:xfrm>
            <a:off x="9265198" y="5023330"/>
            <a:ext cx="3859204" cy="615399"/>
            <a:chOff x="-6675" y="307100"/>
            <a:chExt cx="9140700" cy="4634025"/>
          </a:xfrm>
        </p:grpSpPr>
        <p:cxnSp>
          <p:nvCxnSpPr>
            <p:cNvPr id="899" name="Google Shape;899;p38">
              <a:extLst>
                <a:ext uri="{FF2B5EF4-FFF2-40B4-BE49-F238E27FC236}">
                  <a16:creationId xmlns:a16="http://schemas.microsoft.com/office/drawing/2014/main" id="{DCA7E4A9-0F4F-54C8-FCC2-1D76C82C6FEB}"/>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0" name="Google Shape;900;p38">
              <a:extLst>
                <a:ext uri="{FF2B5EF4-FFF2-40B4-BE49-F238E27FC236}">
                  <a16:creationId xmlns:a16="http://schemas.microsoft.com/office/drawing/2014/main" id="{D92B4040-C516-EF93-F0DF-215EF9918FF2}"/>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38">
              <a:extLst>
                <a:ext uri="{FF2B5EF4-FFF2-40B4-BE49-F238E27FC236}">
                  <a16:creationId xmlns:a16="http://schemas.microsoft.com/office/drawing/2014/main" id="{3D047B77-E51E-C008-927A-CA707186B948}"/>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2" name="Google Shape;902;p38">
              <a:extLst>
                <a:ext uri="{FF2B5EF4-FFF2-40B4-BE49-F238E27FC236}">
                  <a16:creationId xmlns:a16="http://schemas.microsoft.com/office/drawing/2014/main" id="{1C0EFF72-FA4F-38A6-C774-DC020A17FFA5}"/>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3" name="Google Shape;903;p38">
              <a:extLst>
                <a:ext uri="{FF2B5EF4-FFF2-40B4-BE49-F238E27FC236}">
                  <a16:creationId xmlns:a16="http://schemas.microsoft.com/office/drawing/2014/main" id="{2EB1BB0F-4A73-70BD-01E4-EAC390EBB23F}"/>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4" name="Google Shape;904;p38">
              <a:extLst>
                <a:ext uri="{FF2B5EF4-FFF2-40B4-BE49-F238E27FC236}">
                  <a16:creationId xmlns:a16="http://schemas.microsoft.com/office/drawing/2014/main" id="{D723B38F-86B6-2F92-1616-5E68823C213D}"/>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5" name="Google Shape;905;p38">
              <a:extLst>
                <a:ext uri="{FF2B5EF4-FFF2-40B4-BE49-F238E27FC236}">
                  <a16:creationId xmlns:a16="http://schemas.microsoft.com/office/drawing/2014/main" id="{656086B8-1245-E82F-DD5C-8E90E4112C29}"/>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38">
              <a:extLst>
                <a:ext uri="{FF2B5EF4-FFF2-40B4-BE49-F238E27FC236}">
                  <a16:creationId xmlns:a16="http://schemas.microsoft.com/office/drawing/2014/main" id="{EAAA3DA5-9D5B-4A3A-DE90-CF4D1BFDEABA}"/>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7" name="Google Shape;907;p38">
              <a:extLst>
                <a:ext uri="{FF2B5EF4-FFF2-40B4-BE49-F238E27FC236}">
                  <a16:creationId xmlns:a16="http://schemas.microsoft.com/office/drawing/2014/main" id="{FF385045-5E56-7163-79B4-E169F3042628}"/>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8" name="Google Shape;908;p38">
              <a:extLst>
                <a:ext uri="{FF2B5EF4-FFF2-40B4-BE49-F238E27FC236}">
                  <a16:creationId xmlns:a16="http://schemas.microsoft.com/office/drawing/2014/main" id="{058188B2-97DF-EE60-CBA0-520CB377DC01}"/>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909" name="Google Shape;909;p38">
            <a:extLst>
              <a:ext uri="{FF2B5EF4-FFF2-40B4-BE49-F238E27FC236}">
                <a16:creationId xmlns:a16="http://schemas.microsoft.com/office/drawing/2014/main" id="{F88D343E-D495-3ABB-2638-32BA93A8B2C3}"/>
              </a:ext>
            </a:extLst>
          </p:cNvPr>
          <p:cNvSpPr/>
          <p:nvPr/>
        </p:nvSpPr>
        <p:spPr>
          <a:xfrm rot="-5400000">
            <a:off x="-7718" y="981958"/>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sp>
        <p:nvSpPr>
          <p:cNvPr id="3" name="TextBox 2">
            <a:extLst>
              <a:ext uri="{FF2B5EF4-FFF2-40B4-BE49-F238E27FC236}">
                <a16:creationId xmlns:a16="http://schemas.microsoft.com/office/drawing/2014/main" id="{5CDD82E2-2C40-0B64-1BFA-D3AB55D95F2B}"/>
              </a:ext>
            </a:extLst>
          </p:cNvPr>
          <p:cNvSpPr txBox="1"/>
          <p:nvPr/>
        </p:nvSpPr>
        <p:spPr>
          <a:xfrm>
            <a:off x="759505" y="595828"/>
            <a:ext cx="7058278" cy="646331"/>
          </a:xfrm>
          <a:prstGeom prst="rect">
            <a:avLst/>
          </a:prstGeom>
          <a:noFill/>
        </p:spPr>
        <p:txBody>
          <a:bodyPr wrap="square">
            <a:spAutoFit/>
          </a:bodyPr>
          <a:lstStyle/>
          <a:p>
            <a:r>
              <a:rPr lang="en-US" sz="3600" b="1" kern="100" dirty="0">
                <a:solidFill>
                  <a:schemeClr val="tx1"/>
                </a:solidFill>
                <a:latin typeface="Montserrat Black" panose="00000A00000000000000" pitchFamily="2" charset="0"/>
                <a:ea typeface="Aptos" panose="020B0004020202020204" pitchFamily="34" charset="0"/>
                <a:cs typeface="Arial" panose="020B0604020202020204" pitchFamily="34" charset="0"/>
              </a:rPr>
              <a:t>FaceNet Algorithm </a:t>
            </a:r>
            <a:endParaRPr lang="en-US" sz="3600" dirty="0">
              <a:solidFill>
                <a:schemeClr val="tx1"/>
              </a:solidFill>
            </a:endParaRPr>
          </a:p>
        </p:txBody>
      </p:sp>
      <p:sp>
        <p:nvSpPr>
          <p:cNvPr id="6" name="TextBox 5">
            <a:extLst>
              <a:ext uri="{FF2B5EF4-FFF2-40B4-BE49-F238E27FC236}">
                <a16:creationId xmlns:a16="http://schemas.microsoft.com/office/drawing/2014/main" id="{79B1FC5C-2C43-457D-D1F6-A27666A122E3}"/>
              </a:ext>
            </a:extLst>
          </p:cNvPr>
          <p:cNvSpPr txBox="1"/>
          <p:nvPr/>
        </p:nvSpPr>
        <p:spPr>
          <a:xfrm>
            <a:off x="0" y="1646643"/>
            <a:ext cx="7092452" cy="4536819"/>
          </a:xfrm>
          <a:prstGeom prst="rect">
            <a:avLst/>
          </a:prstGeom>
          <a:noFill/>
        </p:spPr>
        <p:txBody>
          <a:bodyPr wrap="square">
            <a:spAutoFit/>
          </a:bodyPr>
          <a:lstStyle/>
          <a:p>
            <a:pPr marL="482600" indent="-342900">
              <a:lnSpc>
                <a:spcPct val="150000"/>
              </a:lnSpc>
              <a:buClr>
                <a:schemeClr val="bg1">
                  <a:lumMod val="40000"/>
                  <a:lumOff val="60000"/>
                </a:schemeClr>
              </a:buClr>
              <a:buFont typeface="Arial" panose="020B0604020202020204" pitchFamily="34" charset="0"/>
              <a:buChar char="•"/>
            </a:pPr>
            <a:r>
              <a:rPr lang="en-US" sz="2800" b="1" dirty="0">
                <a:solidFill>
                  <a:schemeClr val="tx1"/>
                </a:solidFill>
              </a:rPr>
              <a:t>FaceNet </a:t>
            </a:r>
            <a:r>
              <a:rPr lang="en-US" sz="2800" dirty="0">
                <a:solidFill>
                  <a:schemeClr val="tx1"/>
                </a:solidFill>
              </a:rPr>
              <a:t>is a deep learning model developed by Google researchers in 2015 to directly learn a mapping from face images to a compact Euclidean space. In this space, distances directly correspond to a measure of face similarity</a:t>
            </a:r>
          </a:p>
        </p:txBody>
      </p:sp>
      <p:pic>
        <p:nvPicPr>
          <p:cNvPr id="7" name="Picture 6">
            <a:extLst>
              <a:ext uri="{FF2B5EF4-FFF2-40B4-BE49-F238E27FC236}">
                <a16:creationId xmlns:a16="http://schemas.microsoft.com/office/drawing/2014/main" id="{EC4CFAE9-D9FC-A5E6-7E76-30387860CD2B}"/>
              </a:ext>
            </a:extLst>
          </p:cNvPr>
          <p:cNvPicPr>
            <a:picLocks noChangeAspect="1"/>
          </p:cNvPicPr>
          <p:nvPr/>
        </p:nvPicPr>
        <p:blipFill>
          <a:blip r:embed="rId4"/>
          <a:stretch>
            <a:fillRect/>
          </a:stretch>
        </p:blipFill>
        <p:spPr>
          <a:xfrm>
            <a:off x="6926244" y="2268866"/>
            <a:ext cx="4904104" cy="2223783"/>
          </a:xfrm>
          <a:prstGeom prst="rect">
            <a:avLst/>
          </a:prstGeom>
        </p:spPr>
      </p:pic>
    </p:spTree>
    <p:custDataLst>
      <p:tags r:id="rId1"/>
    </p:custDataLst>
    <p:extLst>
      <p:ext uri="{BB962C8B-B14F-4D97-AF65-F5344CB8AC3E}">
        <p14:creationId xmlns:p14="http://schemas.microsoft.com/office/powerpoint/2010/main" val="15193907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8AF6FE"/>
                                        </p:clrVal>
                                      </p:to>
                                    </p:set>
                                    <p:set>
                                      <p:cBhvr>
                                        <p:cTn id="7" dur="500" fill="hold"/>
                                        <p:tgtEl>
                                          <p:spTgt spid="3">
                                            <p:txEl>
                                              <p:pRg st="0" end="0"/>
                                            </p:txEl>
                                          </p:spTgt>
                                        </p:tgtEl>
                                        <p:attrNameLst>
                                          <p:attrName>fillcolor</p:attrName>
                                        </p:attrNameLst>
                                      </p:cBhvr>
                                      <p:to>
                                        <p:clrVal>
                                          <a:srgbClr val="8AF6FE"/>
                                        </p:clrVal>
                                      </p:to>
                                    </p:set>
                                    <p:set>
                                      <p:cBhvr>
                                        <p:cTn id="8" dur="500" fill="hold"/>
                                        <p:tgtEl>
                                          <p:spTgt spid="3">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9">
          <a:extLst>
            <a:ext uri="{FF2B5EF4-FFF2-40B4-BE49-F238E27FC236}">
              <a16:creationId xmlns:a16="http://schemas.microsoft.com/office/drawing/2014/main" id="{8CEF2D8A-657C-C313-C6A9-207F8F5F2570}"/>
            </a:ext>
          </a:extLst>
        </p:cNvPr>
        <p:cNvGrpSpPr/>
        <p:nvPr/>
      </p:nvGrpSpPr>
      <p:grpSpPr>
        <a:xfrm>
          <a:off x="0" y="0"/>
          <a:ext cx="0" cy="0"/>
          <a:chOff x="0" y="0"/>
          <a:chExt cx="0" cy="0"/>
        </a:xfrm>
      </p:grpSpPr>
      <p:sp>
        <p:nvSpPr>
          <p:cNvPr id="892" name="Google Shape;892;p38">
            <a:extLst>
              <a:ext uri="{FF2B5EF4-FFF2-40B4-BE49-F238E27FC236}">
                <a16:creationId xmlns:a16="http://schemas.microsoft.com/office/drawing/2014/main" id="{2F087B73-8C49-7D21-46CB-B164C66FABB5}"/>
              </a:ext>
            </a:extLst>
          </p:cNvPr>
          <p:cNvSpPr/>
          <p:nvPr/>
        </p:nvSpPr>
        <p:spPr>
          <a:xfrm rot="-5400000">
            <a:off x="2667411" y="688386"/>
            <a:ext cx="357300" cy="309016"/>
          </a:xfrm>
          <a:prstGeom prst="flowChartMerge">
            <a:avLst/>
          </a:prstGeom>
          <a:solidFill>
            <a:schemeClr val="lt1"/>
          </a:solidFill>
          <a:ln>
            <a:noFill/>
          </a:ln>
        </p:spPr>
        <p:txBody>
          <a:bodyPr spcFirstLastPara="1" wrap="square" lIns="91425" tIns="91425" rIns="91425" bIns="91425" anchor="ctr" anchorCtr="0">
            <a:noAutofit/>
          </a:bodyPr>
          <a:lstStyle/>
          <a:p>
            <a:endParaRPr/>
          </a:p>
        </p:txBody>
      </p:sp>
      <p:grpSp>
        <p:nvGrpSpPr>
          <p:cNvPr id="893" name="Google Shape;893;p38">
            <a:extLst>
              <a:ext uri="{FF2B5EF4-FFF2-40B4-BE49-F238E27FC236}">
                <a16:creationId xmlns:a16="http://schemas.microsoft.com/office/drawing/2014/main" id="{5FFCC04F-2E36-D2A7-7290-522B820B59A9}"/>
              </a:ext>
            </a:extLst>
          </p:cNvPr>
          <p:cNvGrpSpPr/>
          <p:nvPr/>
        </p:nvGrpSpPr>
        <p:grpSpPr>
          <a:xfrm flipH="1">
            <a:off x="6761004" y="1287002"/>
            <a:ext cx="4791669" cy="923822"/>
            <a:chOff x="-78438" y="3775205"/>
            <a:chExt cx="4791669" cy="923822"/>
          </a:xfrm>
        </p:grpSpPr>
        <p:cxnSp>
          <p:nvCxnSpPr>
            <p:cNvPr id="894" name="Google Shape;894;p38">
              <a:extLst>
                <a:ext uri="{FF2B5EF4-FFF2-40B4-BE49-F238E27FC236}">
                  <a16:creationId xmlns:a16="http://schemas.microsoft.com/office/drawing/2014/main" id="{4BE06B5B-8A78-543C-D9B8-6D7F7E1C45A9}"/>
                </a:ext>
              </a:extLst>
            </p:cNvPr>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895" name="Google Shape;895;p38">
              <a:extLst>
                <a:ext uri="{FF2B5EF4-FFF2-40B4-BE49-F238E27FC236}">
                  <a16:creationId xmlns:a16="http://schemas.microsoft.com/office/drawing/2014/main" id="{EB23A80A-78A4-742D-DE8D-BED7D111BBEA}"/>
                </a:ext>
              </a:extLst>
            </p:cNvPr>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896" name="Google Shape;896;p38">
              <a:extLst>
                <a:ext uri="{FF2B5EF4-FFF2-40B4-BE49-F238E27FC236}">
                  <a16:creationId xmlns:a16="http://schemas.microsoft.com/office/drawing/2014/main" id="{948FAAFE-A386-2F6D-8AFD-7A60B0525C23}"/>
                </a:ext>
              </a:extLst>
            </p:cNvPr>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897" name="Google Shape;897;p38">
            <a:extLst>
              <a:ext uri="{FF2B5EF4-FFF2-40B4-BE49-F238E27FC236}">
                <a16:creationId xmlns:a16="http://schemas.microsoft.com/office/drawing/2014/main" id="{8504547F-A126-3948-EAF1-F496AFB99B87}"/>
              </a:ext>
            </a:extLst>
          </p:cNvPr>
          <p:cNvSpPr/>
          <p:nvPr/>
        </p:nvSpPr>
        <p:spPr>
          <a:xfrm>
            <a:off x="2437477" y="-51645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nvGrpSpPr>
          <p:cNvPr id="898" name="Google Shape;898;p38">
            <a:extLst>
              <a:ext uri="{FF2B5EF4-FFF2-40B4-BE49-F238E27FC236}">
                <a16:creationId xmlns:a16="http://schemas.microsoft.com/office/drawing/2014/main" id="{E659D447-F1CE-6D43-1506-C9A08AD8FE13}"/>
              </a:ext>
            </a:extLst>
          </p:cNvPr>
          <p:cNvGrpSpPr/>
          <p:nvPr/>
        </p:nvGrpSpPr>
        <p:grpSpPr>
          <a:xfrm>
            <a:off x="8894809" y="4996748"/>
            <a:ext cx="3859204" cy="615399"/>
            <a:chOff x="-6675" y="307100"/>
            <a:chExt cx="9140700" cy="4634025"/>
          </a:xfrm>
        </p:grpSpPr>
        <p:cxnSp>
          <p:nvCxnSpPr>
            <p:cNvPr id="899" name="Google Shape;899;p38">
              <a:extLst>
                <a:ext uri="{FF2B5EF4-FFF2-40B4-BE49-F238E27FC236}">
                  <a16:creationId xmlns:a16="http://schemas.microsoft.com/office/drawing/2014/main" id="{DAF6E683-F72A-FFBD-DA88-C79801B0D722}"/>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0" name="Google Shape;900;p38">
              <a:extLst>
                <a:ext uri="{FF2B5EF4-FFF2-40B4-BE49-F238E27FC236}">
                  <a16:creationId xmlns:a16="http://schemas.microsoft.com/office/drawing/2014/main" id="{0DD3C8CE-2512-3DA7-C690-3533A6CAE663}"/>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38">
              <a:extLst>
                <a:ext uri="{FF2B5EF4-FFF2-40B4-BE49-F238E27FC236}">
                  <a16:creationId xmlns:a16="http://schemas.microsoft.com/office/drawing/2014/main" id="{C967FFF6-6439-548D-F85B-1AB5994F9EC6}"/>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2" name="Google Shape;902;p38">
              <a:extLst>
                <a:ext uri="{FF2B5EF4-FFF2-40B4-BE49-F238E27FC236}">
                  <a16:creationId xmlns:a16="http://schemas.microsoft.com/office/drawing/2014/main" id="{0067B618-1CF6-1A98-D77D-9762B172FF0D}"/>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3" name="Google Shape;903;p38">
              <a:extLst>
                <a:ext uri="{FF2B5EF4-FFF2-40B4-BE49-F238E27FC236}">
                  <a16:creationId xmlns:a16="http://schemas.microsoft.com/office/drawing/2014/main" id="{AE441364-5B01-B91A-D4D3-E5C8EF017890}"/>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4" name="Google Shape;904;p38">
              <a:extLst>
                <a:ext uri="{FF2B5EF4-FFF2-40B4-BE49-F238E27FC236}">
                  <a16:creationId xmlns:a16="http://schemas.microsoft.com/office/drawing/2014/main" id="{EC15D1BF-FFDE-27C0-52CC-2F0A9D14889F}"/>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5" name="Google Shape;905;p38">
              <a:extLst>
                <a:ext uri="{FF2B5EF4-FFF2-40B4-BE49-F238E27FC236}">
                  <a16:creationId xmlns:a16="http://schemas.microsoft.com/office/drawing/2014/main" id="{0A0761F7-7237-95E8-6976-B12CB017E064}"/>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38">
              <a:extLst>
                <a:ext uri="{FF2B5EF4-FFF2-40B4-BE49-F238E27FC236}">
                  <a16:creationId xmlns:a16="http://schemas.microsoft.com/office/drawing/2014/main" id="{432C0B80-8F93-B7F1-23BE-E93B37230122}"/>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7" name="Google Shape;907;p38">
              <a:extLst>
                <a:ext uri="{FF2B5EF4-FFF2-40B4-BE49-F238E27FC236}">
                  <a16:creationId xmlns:a16="http://schemas.microsoft.com/office/drawing/2014/main" id="{B20DCADF-AB08-B7B3-7D29-E6CB3BF2A99B}"/>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8" name="Google Shape;908;p38">
              <a:extLst>
                <a:ext uri="{FF2B5EF4-FFF2-40B4-BE49-F238E27FC236}">
                  <a16:creationId xmlns:a16="http://schemas.microsoft.com/office/drawing/2014/main" id="{FF940911-78BF-0DCF-B9C5-168A6418DBDB}"/>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909" name="Google Shape;909;p38">
            <a:extLst>
              <a:ext uri="{FF2B5EF4-FFF2-40B4-BE49-F238E27FC236}">
                <a16:creationId xmlns:a16="http://schemas.microsoft.com/office/drawing/2014/main" id="{BAC50213-FE62-4460-0403-276B83EDB81C}"/>
              </a:ext>
            </a:extLst>
          </p:cNvPr>
          <p:cNvSpPr/>
          <p:nvPr/>
        </p:nvSpPr>
        <p:spPr>
          <a:xfrm rot="-5400000">
            <a:off x="-7718" y="981958"/>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pic>
        <p:nvPicPr>
          <p:cNvPr id="6" name="Picture 5">
            <a:extLst>
              <a:ext uri="{FF2B5EF4-FFF2-40B4-BE49-F238E27FC236}">
                <a16:creationId xmlns:a16="http://schemas.microsoft.com/office/drawing/2014/main" id="{DEF9B001-B35B-259E-4C47-76868F928E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6922280" y="1900579"/>
            <a:ext cx="4874363" cy="2246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77B1589-4E86-91FB-17ED-F9E0F41CD417}"/>
              </a:ext>
            </a:extLst>
          </p:cNvPr>
          <p:cNvSpPr txBox="1"/>
          <p:nvPr/>
        </p:nvSpPr>
        <p:spPr>
          <a:xfrm>
            <a:off x="3155098" y="589568"/>
            <a:ext cx="7211897" cy="523220"/>
          </a:xfrm>
          <a:prstGeom prst="rect">
            <a:avLst/>
          </a:prstGeom>
          <a:noFill/>
        </p:spPr>
        <p:txBody>
          <a:bodyPr wrap="square">
            <a:spAutoFit/>
          </a:bodyPr>
          <a:lstStyle/>
          <a:p>
            <a:pPr>
              <a:defRPr/>
            </a:pPr>
            <a:r>
              <a:rPr lang="en-US" sz="2800" b="1" kern="100" dirty="0">
                <a:solidFill>
                  <a:srgbClr val="FFFFFF"/>
                </a:solidFill>
                <a:latin typeface="Montserrat Black" panose="00000A00000000000000" pitchFamily="2" charset="0"/>
                <a:ea typeface="Aptos" panose="020B0004020202020204" pitchFamily="34" charset="0"/>
                <a:cs typeface="Arial" panose="020B0604020202020204" pitchFamily="34" charset="0"/>
              </a:rPr>
              <a:t>InceptionResNetV1 Architecture</a:t>
            </a:r>
            <a:endParaRPr lang="en-US" sz="2800" dirty="0">
              <a:solidFill>
                <a:srgbClr val="FFFFFF"/>
              </a:solidFill>
            </a:endParaRPr>
          </a:p>
        </p:txBody>
      </p:sp>
      <p:sp>
        <p:nvSpPr>
          <p:cNvPr id="2" name="Rectangle 1">
            <a:extLst>
              <a:ext uri="{FF2B5EF4-FFF2-40B4-BE49-F238E27FC236}">
                <a16:creationId xmlns:a16="http://schemas.microsoft.com/office/drawing/2014/main" id="{97D13B54-A08E-BF59-9E73-560CDCB076E6}"/>
              </a:ext>
            </a:extLst>
          </p:cNvPr>
          <p:cNvSpPr>
            <a:spLocks noChangeArrowheads="1"/>
          </p:cNvSpPr>
          <p:nvPr/>
        </p:nvSpPr>
        <p:spPr bwMode="auto">
          <a:xfrm>
            <a:off x="156195" y="1638074"/>
            <a:ext cx="6908223"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Font typeface="Arial" panose="020B0604020202020204" pitchFamily="34" charset="0"/>
              <a:buChar char="•"/>
            </a:pPr>
            <a:r>
              <a:rPr lang="en-US" altLang="en-US" sz="2400" b="1" dirty="0">
                <a:solidFill>
                  <a:schemeClr val="tx1"/>
                </a:solidFill>
                <a:latin typeface="Arial" panose="020B0604020202020204" pitchFamily="34" charset="0"/>
              </a:rPr>
              <a:t>InceptionResNetV1</a:t>
            </a:r>
            <a:r>
              <a:rPr lang="en-US" altLang="en-US" sz="2400" dirty="0">
                <a:solidFill>
                  <a:schemeClr val="tx1"/>
                </a:solidFill>
                <a:latin typeface="Arial" panose="020B0604020202020204" pitchFamily="34" charset="0"/>
              </a:rPr>
              <a:t> is a deep convolutional neural network</a:t>
            </a:r>
            <a:r>
              <a:rPr lang="ar-MA" altLang="en-US" sz="2400" dirty="0">
                <a:solidFill>
                  <a:schemeClr val="tx1"/>
                </a:solidFill>
                <a:latin typeface="Arial" panose="020B0604020202020204" pitchFamily="34" charset="0"/>
              </a:rPr>
              <a:t> </a:t>
            </a:r>
            <a:r>
              <a:rPr lang="en-US" altLang="en-US" sz="2400" dirty="0">
                <a:solidFill>
                  <a:schemeClr val="tx1"/>
                </a:solidFill>
                <a:latin typeface="Arial" panose="020B0604020202020204" pitchFamily="34" charset="0"/>
              </a:rPr>
              <a:t>and the backbone of </a:t>
            </a:r>
            <a:r>
              <a:rPr lang="en-US" altLang="en-US" sz="2400" b="1" dirty="0">
                <a:solidFill>
                  <a:schemeClr val="tx1"/>
                </a:solidFill>
                <a:latin typeface="Arial" panose="020B0604020202020204" pitchFamily="34" charset="0"/>
              </a:rPr>
              <a:t>Face Net </a:t>
            </a:r>
            <a:r>
              <a:rPr lang="en-US" altLang="en-US" sz="2400" dirty="0">
                <a:solidFill>
                  <a:schemeClr val="tx1"/>
                </a:solidFill>
                <a:latin typeface="Arial" panose="020B0604020202020204" pitchFamily="34" charset="0"/>
              </a:rPr>
              <a:t>that combines two powerful ideas in computer vision:</a:t>
            </a:r>
            <a:br>
              <a:rPr lang="en-US" altLang="en-US" sz="2000" dirty="0">
                <a:solidFill>
                  <a:schemeClr val="tx1"/>
                </a:solidFill>
                <a:latin typeface="Arial" panose="020B0604020202020204" pitchFamily="34" charset="0"/>
              </a:rPr>
            </a:br>
            <a:r>
              <a:rPr lang="en-US" altLang="en-US" sz="2000" dirty="0">
                <a:solidFill>
                  <a:schemeClr val="tx1"/>
                </a:solidFill>
                <a:latin typeface="Arial" panose="020B0604020202020204" pitchFamily="34" charset="0"/>
              </a:rPr>
              <a:t>1. the </a:t>
            </a:r>
            <a:r>
              <a:rPr lang="en-US" altLang="en-US" sz="2000" b="1" dirty="0">
                <a:solidFill>
                  <a:schemeClr val="tx1"/>
                </a:solidFill>
                <a:latin typeface="Arial" panose="020B0604020202020204" pitchFamily="34" charset="0"/>
              </a:rPr>
              <a:t>Inception architecture</a:t>
            </a:r>
            <a:r>
              <a:rPr lang="en-US" altLang="en-US" sz="2000" dirty="0">
                <a:solidFill>
                  <a:schemeClr val="tx1"/>
                </a:solidFill>
                <a:latin typeface="Arial" panose="020B0604020202020204" pitchFamily="34" charset="0"/>
              </a:rPr>
              <a:t>, which captures features at multiple scales.</a:t>
            </a:r>
          </a:p>
          <a:p>
            <a:pPr marL="285750" indent="-285750" eaLnBrk="0" fontAlgn="base" hangingPunct="0">
              <a:spcBef>
                <a:spcPct val="0"/>
              </a:spcBef>
              <a:spcAft>
                <a:spcPct val="0"/>
              </a:spcAft>
              <a:buClrTx/>
              <a:buFont typeface="Arial" panose="020B0604020202020204" pitchFamily="34" charset="0"/>
              <a:buChar char="•"/>
            </a:pPr>
            <a:endParaRPr lang="en-US" altLang="en-US" sz="2000" dirty="0">
              <a:solidFill>
                <a:schemeClr val="tx1"/>
              </a:solidFill>
              <a:latin typeface="Arial" panose="020B0604020202020204" pitchFamily="34" charset="0"/>
            </a:endParaRPr>
          </a:p>
          <a:p>
            <a:pPr eaLnBrk="0" fontAlgn="base" hangingPunct="0">
              <a:spcBef>
                <a:spcPct val="0"/>
              </a:spcBef>
              <a:spcAft>
                <a:spcPct val="0"/>
              </a:spcAft>
              <a:buClrTx/>
              <a:buSzPct val="88000"/>
            </a:pPr>
            <a:r>
              <a:rPr lang="en-US" altLang="en-US" sz="2000" dirty="0">
                <a:solidFill>
                  <a:schemeClr val="tx1"/>
                </a:solidFill>
                <a:latin typeface="Arial" panose="020B0604020202020204" pitchFamily="34" charset="0"/>
              </a:rPr>
              <a:t>    </a:t>
            </a:r>
            <a:r>
              <a:rPr lang="en-US" altLang="en-US" sz="1800" dirty="0">
                <a:solidFill>
                  <a:schemeClr val="tx1"/>
                </a:solidFill>
                <a:latin typeface="Arial" panose="020B0604020202020204" pitchFamily="34" charset="0"/>
              </a:rPr>
              <a:t>2. </a:t>
            </a:r>
            <a:r>
              <a:rPr lang="en-US" altLang="en-US" sz="2000" b="1" dirty="0">
                <a:solidFill>
                  <a:schemeClr val="tx1"/>
                </a:solidFill>
                <a:latin typeface="Arial" panose="020B0604020202020204" pitchFamily="34" charset="0"/>
              </a:rPr>
              <a:t>Residual connections</a:t>
            </a:r>
            <a:r>
              <a:rPr lang="en-US" altLang="en-US" sz="2000" dirty="0">
                <a:solidFill>
                  <a:schemeClr val="tx1"/>
                </a:solidFill>
                <a:latin typeface="Arial" panose="020B0604020202020204" pitchFamily="34" charset="0"/>
              </a:rPr>
              <a:t>, which allow deeper and more    stable training.</a:t>
            </a:r>
          </a:p>
          <a:p>
            <a:pPr eaLnBrk="0" fontAlgn="base" hangingPunct="0">
              <a:spcBef>
                <a:spcPct val="0"/>
              </a:spcBef>
              <a:spcAft>
                <a:spcPct val="0"/>
              </a:spcAft>
              <a:buClrTx/>
              <a:buSzPct val="88000"/>
            </a:pPr>
            <a:endParaRPr lang="en-US" altLang="en-US" sz="2400" dirty="0">
              <a:solidFill>
                <a:schemeClr val="tx1"/>
              </a:solidFill>
              <a:latin typeface="Arial" panose="020B0604020202020204" pitchFamily="34" charset="0"/>
            </a:endParaRPr>
          </a:p>
          <a:p>
            <a:pPr marL="285750" indent="-285750" eaLnBrk="0" fontAlgn="base" hangingPunct="0">
              <a:spcBef>
                <a:spcPct val="0"/>
              </a:spcBef>
              <a:spcAft>
                <a:spcPct val="0"/>
              </a:spcAft>
              <a:buClrTx/>
              <a:buFont typeface="Arial" panose="020B0604020202020204" pitchFamily="34" charset="0"/>
              <a:buChar char="•"/>
            </a:pPr>
            <a:r>
              <a:rPr lang="en-US" altLang="en-US" sz="2400" dirty="0">
                <a:solidFill>
                  <a:schemeClr val="tx1"/>
                </a:solidFill>
                <a:latin typeface="Arial" panose="020B0604020202020204" pitchFamily="34" charset="0"/>
              </a:rPr>
              <a:t>This combination allows the model to extract deep and reliable features from facial images with high accuracy.</a:t>
            </a:r>
          </a:p>
          <a:p>
            <a:pPr eaLnBrk="0" fontAlgn="base" hangingPunct="0">
              <a:spcBef>
                <a:spcPct val="0"/>
              </a:spcBef>
              <a:spcAft>
                <a:spcPct val="0"/>
              </a:spcAft>
              <a:buClrTx/>
            </a:pPr>
            <a:endParaRPr lang="en-US" altLang="en-US" sz="1800" dirty="0">
              <a:solidFill>
                <a:schemeClr val="tx1"/>
              </a:solidFill>
              <a:latin typeface="Arial" panose="020B0604020202020204" pitchFamily="34" charset="0"/>
            </a:endParaRPr>
          </a:p>
        </p:txBody>
      </p:sp>
    </p:spTree>
    <p:custDataLst>
      <p:tags r:id="rId1"/>
    </p:custDataLst>
    <p:extLst>
      <p:ext uri="{BB962C8B-B14F-4D97-AF65-F5344CB8AC3E}">
        <p14:creationId xmlns:p14="http://schemas.microsoft.com/office/powerpoint/2010/main" val="31048774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4">
                                            <p:txEl>
                                              <p:pRg st="0" end="0"/>
                                            </p:txEl>
                                          </p:spTgt>
                                        </p:tgtEl>
                                        <p:attrNameLst>
                                          <p:attrName>style.color</p:attrName>
                                        </p:attrNameLst>
                                      </p:cBhvr>
                                      <p:to>
                                        <p:clrVal>
                                          <a:srgbClr val="8AF6FE"/>
                                        </p:clrVal>
                                      </p:to>
                                    </p:set>
                                    <p:set>
                                      <p:cBhvr>
                                        <p:cTn id="7" dur="500" fill="hold"/>
                                        <p:tgtEl>
                                          <p:spTgt spid="14">
                                            <p:txEl>
                                              <p:pRg st="0" end="0"/>
                                            </p:txEl>
                                          </p:spTgt>
                                        </p:tgtEl>
                                        <p:attrNameLst>
                                          <p:attrName>fillcolor</p:attrName>
                                        </p:attrNameLst>
                                      </p:cBhvr>
                                      <p:to>
                                        <p:clrVal>
                                          <a:srgbClr val="8AF6FE"/>
                                        </p:clrVal>
                                      </p:to>
                                    </p:set>
                                    <p:set>
                                      <p:cBhvr>
                                        <p:cTn id="8" dur="500" fill="hold"/>
                                        <p:tgtEl>
                                          <p:spTgt spid="1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2" name="Google Shape;892;p38"/>
          <p:cNvSpPr/>
          <p:nvPr/>
        </p:nvSpPr>
        <p:spPr>
          <a:xfrm rot="-5400000">
            <a:off x="689649" y="485437"/>
            <a:ext cx="357300" cy="309016"/>
          </a:xfrm>
          <a:prstGeom prst="flowChartMerge">
            <a:avLst/>
          </a:prstGeom>
          <a:solidFill>
            <a:schemeClr val="lt1"/>
          </a:solidFill>
          <a:ln>
            <a:noFill/>
          </a:ln>
        </p:spPr>
        <p:txBody>
          <a:bodyPr spcFirstLastPara="1" wrap="square" lIns="91425" tIns="91425" rIns="91425" bIns="91425" anchor="ctr" anchorCtr="0">
            <a:noAutofit/>
          </a:bodyPr>
          <a:lstStyle/>
          <a:p>
            <a:endParaRPr/>
          </a:p>
        </p:txBody>
      </p:sp>
      <p:sp>
        <p:nvSpPr>
          <p:cNvPr id="897" name="Google Shape;897;p38"/>
          <p:cNvSpPr/>
          <p:nvPr/>
        </p:nvSpPr>
        <p:spPr>
          <a:xfrm>
            <a:off x="2437477" y="-51645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nvGrpSpPr>
          <p:cNvPr id="898" name="Google Shape;898;p38"/>
          <p:cNvGrpSpPr/>
          <p:nvPr/>
        </p:nvGrpSpPr>
        <p:grpSpPr>
          <a:xfrm>
            <a:off x="-3145413" y="6242601"/>
            <a:ext cx="3859204" cy="615399"/>
            <a:chOff x="-6675" y="307100"/>
            <a:chExt cx="9140700" cy="4634025"/>
          </a:xfrm>
        </p:grpSpPr>
        <p:cxnSp>
          <p:nvCxnSpPr>
            <p:cNvPr id="899" name="Google Shape;899;p38"/>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0" name="Google Shape;900;p38"/>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38"/>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2" name="Google Shape;902;p38"/>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3" name="Google Shape;903;p38"/>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4" name="Google Shape;904;p38"/>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5" name="Google Shape;905;p38"/>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38"/>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7" name="Google Shape;907;p38"/>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8" name="Google Shape;908;p38"/>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12" name="TextBox 11">
            <a:extLst>
              <a:ext uri="{FF2B5EF4-FFF2-40B4-BE49-F238E27FC236}">
                <a16:creationId xmlns:a16="http://schemas.microsoft.com/office/drawing/2014/main" id="{3C33D521-4B45-561A-1CB1-CC03A1A41B3E}"/>
              </a:ext>
            </a:extLst>
          </p:cNvPr>
          <p:cNvSpPr txBox="1"/>
          <p:nvPr/>
        </p:nvSpPr>
        <p:spPr>
          <a:xfrm>
            <a:off x="1035560" y="357802"/>
            <a:ext cx="7685590" cy="954107"/>
          </a:xfrm>
          <a:prstGeom prst="rect">
            <a:avLst/>
          </a:prstGeom>
          <a:noFill/>
        </p:spPr>
        <p:txBody>
          <a:bodyPr wrap="square">
            <a:spAutoFit/>
          </a:bodyPr>
          <a:lstStyle/>
          <a:p>
            <a:pPr>
              <a:defRPr/>
            </a:pPr>
            <a:r>
              <a:rPr lang="en-US" sz="2800" b="1" kern="100" dirty="0">
                <a:solidFill>
                  <a:srgbClr val="FFFFFF"/>
                </a:solidFill>
                <a:latin typeface="Montserrat Black" panose="00000A00000000000000" pitchFamily="2" charset="0"/>
                <a:ea typeface="Aptos" panose="020B0004020202020204" pitchFamily="34" charset="0"/>
                <a:cs typeface="Arial" panose="020B0604020202020204" pitchFamily="34" charset="0"/>
              </a:rPr>
              <a:t>FaceNet with Architecture  InceptionResNetV1</a:t>
            </a:r>
            <a:endParaRPr lang="en-US" sz="2800" dirty="0">
              <a:solidFill>
                <a:srgbClr val="FFFFFF"/>
              </a:solidFill>
            </a:endParaRPr>
          </a:p>
        </p:txBody>
      </p:sp>
      <p:sp>
        <p:nvSpPr>
          <p:cNvPr id="28" name="TextBox 27">
            <a:extLst>
              <a:ext uri="{FF2B5EF4-FFF2-40B4-BE49-F238E27FC236}">
                <a16:creationId xmlns:a16="http://schemas.microsoft.com/office/drawing/2014/main" id="{AF88E999-50C9-9100-247E-E5C2DF99A765}"/>
              </a:ext>
            </a:extLst>
          </p:cNvPr>
          <p:cNvSpPr txBox="1"/>
          <p:nvPr/>
        </p:nvSpPr>
        <p:spPr>
          <a:xfrm>
            <a:off x="9044417" y="1595166"/>
            <a:ext cx="3139924" cy="1446550"/>
          </a:xfrm>
          <a:prstGeom prst="rect">
            <a:avLst/>
          </a:prstGeom>
          <a:noFill/>
        </p:spPr>
        <p:txBody>
          <a:bodyPr wrap="square">
            <a:spAutoFit/>
          </a:bodyPr>
          <a:lstStyle/>
          <a:p>
            <a:pPr marL="285750" indent="-285750">
              <a:buClr>
                <a:schemeClr val="bg1">
                  <a:lumMod val="40000"/>
                  <a:lumOff val="60000"/>
                </a:schemeClr>
              </a:buClr>
              <a:buSzPct val="105000"/>
              <a:buFont typeface="Wingdings" panose="05000000000000000000" pitchFamily="2" charset="2"/>
              <a:buChar char="Ø"/>
            </a:pPr>
            <a:r>
              <a:rPr lang="en-US" sz="2800" b="1" dirty="0">
                <a:solidFill>
                  <a:schemeClr val="tx1">
                    <a:lumMod val="95000"/>
                  </a:schemeClr>
                </a:solidFill>
                <a:sym typeface="Montserrat"/>
              </a:rPr>
              <a:t>Stem</a:t>
            </a:r>
            <a:r>
              <a:rPr lang="en-US" sz="2000" b="1" dirty="0">
                <a:solidFill>
                  <a:schemeClr val="tx1">
                    <a:lumMod val="95000"/>
                  </a:schemeClr>
                </a:solidFill>
                <a:sym typeface="Montserrat"/>
              </a:rPr>
              <a:t> </a:t>
            </a:r>
            <a:r>
              <a:rPr lang="en-US" sz="2000" b="1" dirty="0">
                <a:solidFill>
                  <a:schemeClr val="tx1">
                    <a:lumMod val="85000"/>
                  </a:schemeClr>
                </a:solidFill>
                <a:sym typeface="Montserrat"/>
              </a:rPr>
              <a:t> </a:t>
            </a:r>
            <a:endParaRPr lang="ar-MA" sz="2000" b="1" dirty="0">
              <a:solidFill>
                <a:schemeClr val="tx1">
                  <a:lumMod val="85000"/>
                </a:schemeClr>
              </a:solidFill>
              <a:sym typeface="Montserrat"/>
            </a:endParaRPr>
          </a:p>
          <a:p>
            <a:r>
              <a:rPr lang="en-US" sz="2000" dirty="0">
                <a:solidFill>
                  <a:schemeClr val="tx1">
                    <a:lumMod val="85000"/>
                  </a:schemeClr>
                </a:solidFill>
                <a:sym typeface="Montserrat"/>
              </a:rPr>
              <a:t>It performs basic feature extraction and reduces spatial dimensions</a:t>
            </a:r>
            <a:endParaRPr lang="en-US" sz="2000" dirty="0">
              <a:solidFill>
                <a:schemeClr val="tx1">
                  <a:lumMod val="85000"/>
                </a:schemeClr>
              </a:solidFill>
            </a:endParaRPr>
          </a:p>
        </p:txBody>
      </p:sp>
      <p:sp>
        <p:nvSpPr>
          <p:cNvPr id="33" name="TextBox 32">
            <a:extLst>
              <a:ext uri="{FF2B5EF4-FFF2-40B4-BE49-F238E27FC236}">
                <a16:creationId xmlns:a16="http://schemas.microsoft.com/office/drawing/2014/main" id="{96841D9C-C0CC-DC28-0EB1-8D3C5027C1B4}"/>
              </a:ext>
            </a:extLst>
          </p:cNvPr>
          <p:cNvSpPr txBox="1"/>
          <p:nvPr/>
        </p:nvSpPr>
        <p:spPr>
          <a:xfrm>
            <a:off x="8936547" y="4591721"/>
            <a:ext cx="3225293" cy="1846659"/>
          </a:xfrm>
          <a:prstGeom prst="rect">
            <a:avLst/>
          </a:prstGeom>
          <a:noFill/>
        </p:spPr>
        <p:txBody>
          <a:bodyPr wrap="square">
            <a:spAutoFit/>
          </a:bodyPr>
          <a:lstStyle/>
          <a:p>
            <a:pPr marL="285750" indent="-285750">
              <a:buClr>
                <a:schemeClr val="bg1">
                  <a:lumMod val="40000"/>
                  <a:lumOff val="60000"/>
                </a:schemeClr>
              </a:buClr>
              <a:buSzPct val="104000"/>
              <a:buFont typeface="Wingdings" panose="05000000000000000000" pitchFamily="2" charset="2"/>
              <a:buChar char="Ø"/>
            </a:pPr>
            <a:r>
              <a:rPr lang="en-US" sz="2400" b="1" dirty="0">
                <a:solidFill>
                  <a:schemeClr val="tx1">
                    <a:lumMod val="95000"/>
                  </a:schemeClr>
                </a:solidFill>
                <a:sym typeface="Montserrat"/>
              </a:rPr>
              <a:t>Inception Blocks: </a:t>
            </a:r>
            <a:endParaRPr lang="ar-MA" sz="2400" b="1" dirty="0">
              <a:solidFill>
                <a:schemeClr val="tx1">
                  <a:lumMod val="95000"/>
                </a:schemeClr>
              </a:solidFill>
              <a:sym typeface="Montserrat"/>
            </a:endParaRPr>
          </a:p>
          <a:p>
            <a:r>
              <a:rPr lang="en-US" sz="1800" b="1" dirty="0">
                <a:solidFill>
                  <a:schemeClr val="tx1">
                    <a:lumMod val="85000"/>
                  </a:schemeClr>
                </a:solidFill>
                <a:sym typeface="Montserrat"/>
              </a:rPr>
              <a:t>Capture multi-scale features by applying 1x1, 3x3, and 5x5 convolutions in parallel to extract complex features.</a:t>
            </a:r>
            <a:endParaRPr lang="en-US" sz="1800" b="1" dirty="0">
              <a:solidFill>
                <a:schemeClr val="tx1">
                  <a:lumMod val="85000"/>
                </a:schemeClr>
              </a:solidFill>
            </a:endParaRPr>
          </a:p>
        </p:txBody>
      </p:sp>
      <p:sp>
        <p:nvSpPr>
          <p:cNvPr id="46" name="TextBox 45">
            <a:extLst>
              <a:ext uri="{FF2B5EF4-FFF2-40B4-BE49-F238E27FC236}">
                <a16:creationId xmlns:a16="http://schemas.microsoft.com/office/drawing/2014/main" id="{E6C5C58F-97C9-C221-CB76-83152854438B}"/>
              </a:ext>
            </a:extLst>
          </p:cNvPr>
          <p:cNvSpPr txBox="1"/>
          <p:nvPr/>
        </p:nvSpPr>
        <p:spPr>
          <a:xfrm>
            <a:off x="379578" y="1504171"/>
            <a:ext cx="3525576" cy="1015663"/>
          </a:xfrm>
          <a:prstGeom prst="rect">
            <a:avLst/>
          </a:prstGeom>
          <a:noFill/>
        </p:spPr>
        <p:txBody>
          <a:bodyPr wrap="square">
            <a:spAutoFit/>
          </a:bodyPr>
          <a:lstStyle/>
          <a:p>
            <a:pPr marL="285750" indent="-285750">
              <a:buClr>
                <a:schemeClr val="bg1">
                  <a:lumMod val="40000"/>
                  <a:lumOff val="60000"/>
                </a:schemeClr>
              </a:buClr>
              <a:buSzPct val="105000"/>
              <a:buFont typeface="Wingdings" panose="05000000000000000000" pitchFamily="2" charset="2"/>
              <a:buChar char="Ø"/>
            </a:pPr>
            <a:r>
              <a:rPr lang="en-US" sz="2400" b="1" dirty="0">
                <a:solidFill>
                  <a:schemeClr val="tx1">
                    <a:lumMod val="95000"/>
                  </a:schemeClr>
                </a:solidFill>
                <a:sym typeface="Montserrat"/>
              </a:rPr>
              <a:t>Average Pooling</a:t>
            </a:r>
            <a:r>
              <a:rPr lang="en-US" sz="2400" b="1" dirty="0">
                <a:solidFill>
                  <a:schemeClr val="tx1">
                    <a:lumMod val="85000"/>
                  </a:schemeClr>
                </a:solidFill>
                <a:sym typeface="Montserrat"/>
              </a:rPr>
              <a:t>:</a:t>
            </a:r>
            <a:r>
              <a:rPr lang="en-US" sz="1800" dirty="0">
                <a:solidFill>
                  <a:schemeClr val="tx1">
                    <a:lumMod val="85000"/>
                  </a:schemeClr>
                </a:solidFill>
                <a:sym typeface="Montserrat"/>
              </a:rPr>
              <a:t> Averages each feature map into a single value</a:t>
            </a:r>
            <a:endParaRPr lang="en-US" sz="1800" dirty="0">
              <a:solidFill>
                <a:schemeClr val="tx1">
                  <a:lumMod val="85000"/>
                </a:schemeClr>
              </a:solidFill>
            </a:endParaRPr>
          </a:p>
        </p:txBody>
      </p:sp>
      <p:sp>
        <p:nvSpPr>
          <p:cNvPr id="51" name="TextBox 50">
            <a:extLst>
              <a:ext uri="{FF2B5EF4-FFF2-40B4-BE49-F238E27FC236}">
                <a16:creationId xmlns:a16="http://schemas.microsoft.com/office/drawing/2014/main" id="{79C7D98E-6C19-11AC-6AC9-533F001E3175}"/>
              </a:ext>
            </a:extLst>
          </p:cNvPr>
          <p:cNvSpPr txBox="1"/>
          <p:nvPr/>
        </p:nvSpPr>
        <p:spPr>
          <a:xfrm>
            <a:off x="-77604" y="2747296"/>
            <a:ext cx="3715107" cy="1661993"/>
          </a:xfrm>
          <a:prstGeom prst="rect">
            <a:avLst/>
          </a:prstGeom>
          <a:noFill/>
        </p:spPr>
        <p:txBody>
          <a:bodyPr wrap="square">
            <a:spAutoFit/>
          </a:bodyPr>
          <a:lstStyle/>
          <a:p>
            <a:pPr marL="742950" lvl="1" indent="-285750">
              <a:spcAft>
                <a:spcPts val="800"/>
              </a:spcAft>
              <a:buClr>
                <a:schemeClr val="bg1">
                  <a:lumMod val="40000"/>
                  <a:lumOff val="60000"/>
                </a:schemeClr>
              </a:buClr>
              <a:buSzPct val="105000"/>
              <a:buFont typeface="Wingdings" panose="05000000000000000000" pitchFamily="2" charset="2"/>
              <a:buChar char="Ø"/>
              <a:tabLst>
                <a:tab pos="914400" algn="l"/>
              </a:tabLst>
              <a:defRPr/>
            </a:pPr>
            <a:r>
              <a:rPr lang="en-US" sz="2400" b="1" dirty="0">
                <a:solidFill>
                  <a:schemeClr val="tx1">
                    <a:lumMod val="95000"/>
                  </a:schemeClr>
                </a:solidFill>
                <a:sym typeface="Montserrat"/>
              </a:rPr>
              <a:t>Bottleneck (128-d Embedding)</a:t>
            </a:r>
            <a:r>
              <a:rPr lang="en-US" sz="1800" b="1" dirty="0">
                <a:solidFill>
                  <a:schemeClr val="tx1">
                    <a:lumMod val="95000"/>
                  </a:schemeClr>
                </a:solidFill>
                <a:sym typeface="Montserrat"/>
              </a:rPr>
              <a:t>: </a:t>
            </a:r>
            <a:r>
              <a:rPr lang="en-US" sz="1800" dirty="0">
                <a:solidFill>
                  <a:schemeClr val="tx1">
                    <a:lumMod val="95000"/>
                  </a:schemeClr>
                </a:solidFill>
                <a:sym typeface="Montserrat"/>
              </a:rPr>
              <a:t>A fully connected layer </a:t>
            </a:r>
            <a:r>
              <a:rPr lang="en-US" sz="1800" dirty="0">
                <a:solidFill>
                  <a:schemeClr val="tx1">
                    <a:lumMod val="85000"/>
                  </a:schemeClr>
                </a:solidFill>
                <a:sym typeface="Montserrat"/>
              </a:rPr>
              <a:t>turns the pooled features into a face embedding.</a:t>
            </a:r>
          </a:p>
        </p:txBody>
      </p:sp>
      <p:sp>
        <p:nvSpPr>
          <p:cNvPr id="912" name="TextBox 911">
            <a:extLst>
              <a:ext uri="{FF2B5EF4-FFF2-40B4-BE49-F238E27FC236}">
                <a16:creationId xmlns:a16="http://schemas.microsoft.com/office/drawing/2014/main" id="{436285E4-E163-AF50-B7B2-CD00919DEF0E}"/>
              </a:ext>
            </a:extLst>
          </p:cNvPr>
          <p:cNvSpPr txBox="1"/>
          <p:nvPr/>
        </p:nvSpPr>
        <p:spPr>
          <a:xfrm>
            <a:off x="-325175" y="4738128"/>
            <a:ext cx="4123973" cy="1445652"/>
          </a:xfrm>
          <a:prstGeom prst="rect">
            <a:avLst/>
          </a:prstGeom>
          <a:noFill/>
        </p:spPr>
        <p:txBody>
          <a:bodyPr wrap="square">
            <a:spAutoFit/>
          </a:bodyPr>
          <a:lstStyle/>
          <a:p>
            <a:pPr marL="742950" lvl="1" indent="-285750">
              <a:lnSpc>
                <a:spcPct val="115000"/>
              </a:lnSpc>
              <a:spcAft>
                <a:spcPts val="800"/>
              </a:spcAft>
              <a:buClr>
                <a:schemeClr val="bg1">
                  <a:lumMod val="60000"/>
                  <a:lumOff val="40000"/>
                </a:schemeClr>
              </a:buClr>
              <a:buSzPct val="105000"/>
              <a:buFont typeface="Wingdings" panose="05000000000000000000" pitchFamily="2" charset="2"/>
              <a:buChar char="Ø"/>
              <a:tabLst>
                <a:tab pos="914400" algn="l"/>
              </a:tabLst>
              <a:defRPr/>
            </a:pPr>
            <a:r>
              <a:rPr lang="en-US" sz="2400" b="1" dirty="0">
                <a:solidFill>
                  <a:schemeClr val="tx1">
                    <a:lumMod val="95000"/>
                  </a:schemeClr>
                </a:solidFill>
                <a:sym typeface="Montserrat"/>
              </a:rPr>
              <a:t>L2 Normalization: </a:t>
            </a:r>
            <a:r>
              <a:rPr lang="en-US" sz="1800" dirty="0">
                <a:solidFill>
                  <a:schemeClr val="tx1">
                    <a:lumMod val="85000"/>
                  </a:schemeClr>
                </a:solidFill>
                <a:sym typeface="Montserrat"/>
              </a:rPr>
              <a:t>Ensures embeddings lie on a unit hypersphere for consistent distance comparisons</a:t>
            </a:r>
            <a:r>
              <a:rPr lang="en-US" dirty="0">
                <a:solidFill>
                  <a:schemeClr val="tx1">
                    <a:lumMod val="85000"/>
                  </a:schemeClr>
                </a:solidFill>
                <a:sym typeface="Montserrat"/>
              </a:rPr>
              <a:t>.</a:t>
            </a:r>
          </a:p>
        </p:txBody>
      </p:sp>
      <p:pic>
        <p:nvPicPr>
          <p:cNvPr id="5" name="Picture 4">
            <a:extLst>
              <a:ext uri="{FF2B5EF4-FFF2-40B4-BE49-F238E27FC236}">
                <a16:creationId xmlns:a16="http://schemas.microsoft.com/office/drawing/2014/main" id="{6B47B7D0-60E4-5C37-A50B-AB102AAA5168}"/>
              </a:ext>
            </a:extLst>
          </p:cNvPr>
          <p:cNvPicPr>
            <a:picLocks noChangeAspect="1"/>
          </p:cNvPicPr>
          <p:nvPr/>
        </p:nvPicPr>
        <p:blipFill>
          <a:blip r:embed="rId4"/>
          <a:srcRect l="3266" t="6654" r="7473" b="3871"/>
          <a:stretch>
            <a:fillRect/>
          </a:stretch>
        </p:blipFill>
        <p:spPr>
          <a:xfrm>
            <a:off x="3722988" y="1452289"/>
            <a:ext cx="4715863" cy="5210179"/>
          </a:xfrm>
          <a:prstGeom prst="rect">
            <a:avLst/>
          </a:prstGeom>
        </p:spPr>
      </p:pic>
      <p:cxnSp>
        <p:nvCxnSpPr>
          <p:cNvPr id="17" name="Google Shape;986;p41">
            <a:extLst>
              <a:ext uri="{FF2B5EF4-FFF2-40B4-BE49-F238E27FC236}">
                <a16:creationId xmlns:a16="http://schemas.microsoft.com/office/drawing/2014/main" id="{0689736C-97A1-63B3-67E7-24BBCC8A36FD}"/>
              </a:ext>
            </a:extLst>
          </p:cNvPr>
          <p:cNvCxnSpPr>
            <a:cxnSpLocks/>
            <a:endCxn id="28" idx="1"/>
          </p:cNvCxnSpPr>
          <p:nvPr/>
        </p:nvCxnSpPr>
        <p:spPr>
          <a:xfrm>
            <a:off x="7344277" y="1845906"/>
            <a:ext cx="1700140" cy="472535"/>
          </a:xfrm>
          <a:prstGeom prst="bentConnector3">
            <a:avLst>
              <a:gd name="adj1" fmla="val 50000"/>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1" name="Google Shape;986;p41">
            <a:extLst>
              <a:ext uri="{FF2B5EF4-FFF2-40B4-BE49-F238E27FC236}">
                <a16:creationId xmlns:a16="http://schemas.microsoft.com/office/drawing/2014/main" id="{CDACD146-168B-0F66-56EF-DFC66C9933BE}"/>
              </a:ext>
            </a:extLst>
          </p:cNvPr>
          <p:cNvCxnSpPr>
            <a:cxnSpLocks/>
          </p:cNvCxnSpPr>
          <p:nvPr/>
        </p:nvCxnSpPr>
        <p:spPr>
          <a:xfrm rot="10800000">
            <a:off x="7062579" y="2712058"/>
            <a:ext cx="2263536" cy="2124508"/>
          </a:xfrm>
          <a:prstGeom prst="bentConnector3">
            <a:avLst>
              <a:gd name="adj1" fmla="val 16706"/>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2">
                                            <p:txEl>
                                              <p:pRg st="0" end="0"/>
                                            </p:txEl>
                                          </p:spTgt>
                                        </p:tgtEl>
                                        <p:attrNameLst>
                                          <p:attrName>style.color</p:attrName>
                                        </p:attrNameLst>
                                      </p:cBhvr>
                                      <p:to>
                                        <p:clrVal>
                                          <a:srgbClr val="8AF6FE"/>
                                        </p:clrVal>
                                      </p:to>
                                    </p:set>
                                    <p:set>
                                      <p:cBhvr>
                                        <p:cTn id="7" dur="500" fill="hold"/>
                                        <p:tgtEl>
                                          <p:spTgt spid="12">
                                            <p:txEl>
                                              <p:pRg st="0" end="0"/>
                                            </p:txEl>
                                          </p:spTgt>
                                        </p:tgtEl>
                                        <p:attrNameLst>
                                          <p:attrName>fillcolor</p:attrName>
                                        </p:attrNameLst>
                                      </p:cBhvr>
                                      <p:to>
                                        <p:clrVal>
                                          <a:srgbClr val="8AF6FE"/>
                                        </p:clrVal>
                                      </p:to>
                                    </p:set>
                                    <p:set>
                                      <p:cBhvr>
                                        <p:cTn id="8" dur="500" fill="hold"/>
                                        <p:tgtEl>
                                          <p:spTgt spid="12">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 calcmode="lin" valueType="num">
                                      <p:cBhvr additive="base">
                                        <p:cTn id="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28">
                                            <p:txEl>
                                              <p:pRg st="1" end="1"/>
                                            </p:txEl>
                                          </p:spTgt>
                                        </p:tgtEl>
                                        <p:attrNameLst>
                                          <p:attrName>style.visibility</p:attrName>
                                        </p:attrNameLst>
                                      </p:cBhvr>
                                      <p:to>
                                        <p:strVal val="visible"/>
                                      </p:to>
                                    </p:set>
                                    <p:anim calcmode="lin" valueType="num">
                                      <p:cBhvr additive="base">
                                        <p:cTn id="22" dur="5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33">
                                            <p:txEl>
                                              <p:pRg st="0" end="0"/>
                                            </p:txEl>
                                          </p:spTgt>
                                        </p:tgtEl>
                                        <p:attrNameLst>
                                          <p:attrName>style.visibility</p:attrName>
                                        </p:attrNameLst>
                                      </p:cBhvr>
                                      <p:to>
                                        <p:strVal val="visible"/>
                                      </p:to>
                                    </p:set>
                                    <p:anim calcmode="lin" valueType="num">
                                      <p:cBhvr additive="base">
                                        <p:cTn id="32"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2" presetClass="entr" presetSubtype="4" fill="hold" nodeType="afterEffect">
                                  <p:stCondLst>
                                    <p:cond delay="0"/>
                                  </p:stCondLst>
                                  <p:childTnLst>
                                    <p:set>
                                      <p:cBhvr>
                                        <p:cTn id="36" dur="1" fill="hold">
                                          <p:stCondLst>
                                            <p:cond delay="0"/>
                                          </p:stCondLst>
                                        </p:cTn>
                                        <p:tgtEl>
                                          <p:spTgt spid="33">
                                            <p:txEl>
                                              <p:pRg st="1" end="1"/>
                                            </p:txEl>
                                          </p:spTgt>
                                        </p:tgtEl>
                                        <p:attrNameLst>
                                          <p:attrName>style.visibility</p:attrName>
                                        </p:attrNameLst>
                                      </p:cBhvr>
                                      <p:to>
                                        <p:strVal val="visible"/>
                                      </p:to>
                                    </p:set>
                                    <p:anim calcmode="lin" valueType="num">
                                      <p:cBhvr additive="base">
                                        <p:cTn id="37" dur="500" fill="hold"/>
                                        <p:tgtEl>
                                          <p:spTgt spid="3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
                                            <p:txEl>
                                              <p:pRg st="1" end="1"/>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500"/>
                            </p:stCondLst>
                            <p:childTnLst>
                              <p:par>
                                <p:cTn id="40" presetID="2" presetClass="entr" presetSubtype="4" fill="hold" nodeType="afterEffect">
                                  <p:stCondLst>
                                    <p:cond delay="0"/>
                                  </p:stCondLst>
                                  <p:childTnLst>
                                    <p:set>
                                      <p:cBhvr>
                                        <p:cTn id="41" dur="1" fill="hold">
                                          <p:stCondLst>
                                            <p:cond delay="0"/>
                                          </p:stCondLst>
                                        </p:cTn>
                                        <p:tgtEl>
                                          <p:spTgt spid="46">
                                            <p:txEl>
                                              <p:pRg st="0" end="0"/>
                                            </p:txEl>
                                          </p:spTgt>
                                        </p:tgtEl>
                                        <p:attrNameLst>
                                          <p:attrName>style.visibility</p:attrName>
                                        </p:attrNameLst>
                                      </p:cBhvr>
                                      <p:to>
                                        <p:strVal val="visible"/>
                                      </p:to>
                                    </p:set>
                                    <p:anim calcmode="lin" valueType="num">
                                      <p:cBhvr additive="base">
                                        <p:cTn id="42"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51">
                                            <p:txEl>
                                              <p:pRg st="0" end="0"/>
                                            </p:txEl>
                                          </p:spTgt>
                                        </p:tgtEl>
                                        <p:attrNameLst>
                                          <p:attrName>style.visibility</p:attrName>
                                        </p:attrNameLst>
                                      </p:cBhvr>
                                      <p:to>
                                        <p:strVal val="visible"/>
                                      </p:to>
                                    </p:set>
                                    <p:anim calcmode="lin" valueType="num">
                                      <p:cBhvr additive="base">
                                        <p:cTn id="4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12">
                                            <p:txEl>
                                              <p:pRg st="0" end="0"/>
                                            </p:txEl>
                                          </p:spTgt>
                                        </p:tgtEl>
                                        <p:attrNameLst>
                                          <p:attrName>style.visibility</p:attrName>
                                        </p:attrNameLst>
                                      </p:cBhvr>
                                      <p:to>
                                        <p:strVal val="visible"/>
                                      </p:to>
                                    </p:set>
                                    <p:anim calcmode="lin" valueType="num">
                                      <p:cBhvr additive="base">
                                        <p:cTn id="53" dur="500" fill="hold"/>
                                        <p:tgtEl>
                                          <p:spTgt spid="912">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9">
          <a:extLst>
            <a:ext uri="{FF2B5EF4-FFF2-40B4-BE49-F238E27FC236}">
              <a16:creationId xmlns:a16="http://schemas.microsoft.com/office/drawing/2014/main" id="{8432487D-8EB0-B941-4726-2F1493AEC3ED}"/>
            </a:ext>
          </a:extLst>
        </p:cNvPr>
        <p:cNvGrpSpPr/>
        <p:nvPr/>
      </p:nvGrpSpPr>
      <p:grpSpPr>
        <a:xfrm>
          <a:off x="0" y="0"/>
          <a:ext cx="0" cy="0"/>
          <a:chOff x="0" y="0"/>
          <a:chExt cx="0" cy="0"/>
        </a:xfrm>
      </p:grpSpPr>
      <p:sp>
        <p:nvSpPr>
          <p:cNvPr id="24" name="Arrow: Right 23">
            <a:extLst>
              <a:ext uri="{FF2B5EF4-FFF2-40B4-BE49-F238E27FC236}">
                <a16:creationId xmlns:a16="http://schemas.microsoft.com/office/drawing/2014/main" id="{90A93F12-DC66-AC8A-A8D4-ADEFC0092AE0}"/>
              </a:ext>
            </a:extLst>
          </p:cNvPr>
          <p:cNvSpPr/>
          <p:nvPr/>
        </p:nvSpPr>
        <p:spPr>
          <a:xfrm>
            <a:off x="10733467" y="2571290"/>
            <a:ext cx="1830306" cy="66336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15CD95EF-896A-62B3-C4DB-E6589C65553E}"/>
              </a:ext>
            </a:extLst>
          </p:cNvPr>
          <p:cNvSpPr/>
          <p:nvPr/>
        </p:nvSpPr>
        <p:spPr>
          <a:xfrm>
            <a:off x="8344309" y="4244059"/>
            <a:ext cx="2532888" cy="2029968"/>
          </a:xfrm>
          <a:prstGeom prst="roundRect">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Right 21">
            <a:extLst>
              <a:ext uri="{FF2B5EF4-FFF2-40B4-BE49-F238E27FC236}">
                <a16:creationId xmlns:a16="http://schemas.microsoft.com/office/drawing/2014/main" id="{DE9EB7B5-C0BC-0700-32D1-0134EBA7C4F5}"/>
              </a:ext>
            </a:extLst>
          </p:cNvPr>
          <p:cNvSpPr/>
          <p:nvPr/>
        </p:nvSpPr>
        <p:spPr>
          <a:xfrm>
            <a:off x="7051954" y="4859041"/>
            <a:ext cx="1381393" cy="63655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7BDE8621-9A4E-668F-188C-6AAFD72ADB5E}"/>
              </a:ext>
            </a:extLst>
          </p:cNvPr>
          <p:cNvSpPr/>
          <p:nvPr/>
        </p:nvSpPr>
        <p:spPr>
          <a:xfrm>
            <a:off x="4787397" y="4250825"/>
            <a:ext cx="2532888" cy="2029968"/>
          </a:xfrm>
          <a:prstGeom prst="roundRect">
            <a:avLst/>
          </a:prstGeom>
          <a:solidFill>
            <a:srgbClr val="ECD54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0AB7F76B-608C-88E5-DB19-15A46E404F5E}"/>
              </a:ext>
            </a:extLst>
          </p:cNvPr>
          <p:cNvSpPr/>
          <p:nvPr/>
        </p:nvSpPr>
        <p:spPr>
          <a:xfrm>
            <a:off x="8344309" y="1879859"/>
            <a:ext cx="2532888" cy="2029968"/>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5153C978-11C3-7749-8E05-9251966B832F}"/>
              </a:ext>
            </a:extLst>
          </p:cNvPr>
          <p:cNvSpPr/>
          <p:nvPr/>
        </p:nvSpPr>
        <p:spPr>
          <a:xfrm>
            <a:off x="3788105" y="4859041"/>
            <a:ext cx="1202100" cy="63655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551AED84-3640-CBDF-43D4-3DDF602A55EE}"/>
              </a:ext>
            </a:extLst>
          </p:cNvPr>
          <p:cNvSpPr/>
          <p:nvPr/>
        </p:nvSpPr>
        <p:spPr>
          <a:xfrm>
            <a:off x="1427647" y="4250825"/>
            <a:ext cx="2532888" cy="2029968"/>
          </a:xfrm>
          <a:prstGeom prst="roundRect">
            <a:avLst/>
          </a:prstGeom>
          <a:solidFill>
            <a:srgbClr val="C86E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Google Shape;892;p38">
            <a:extLst>
              <a:ext uri="{FF2B5EF4-FFF2-40B4-BE49-F238E27FC236}">
                <a16:creationId xmlns:a16="http://schemas.microsoft.com/office/drawing/2014/main" id="{3506F0B3-854D-89EC-6DF9-4105EFE97FF5}"/>
              </a:ext>
            </a:extLst>
          </p:cNvPr>
          <p:cNvSpPr/>
          <p:nvPr/>
        </p:nvSpPr>
        <p:spPr>
          <a:xfrm rot="-5400000">
            <a:off x="-1672114" y="1483929"/>
            <a:ext cx="357300" cy="309016"/>
          </a:xfrm>
          <a:prstGeom prst="flowChartMerge">
            <a:avLst/>
          </a:prstGeom>
          <a:solidFill>
            <a:schemeClr val="lt1"/>
          </a:solidFill>
          <a:ln>
            <a:noFill/>
          </a:ln>
        </p:spPr>
        <p:txBody>
          <a:bodyPr spcFirstLastPara="1" wrap="square" lIns="91425" tIns="91425" rIns="91425" bIns="91425" anchor="ctr" anchorCtr="0">
            <a:noAutofit/>
          </a:bodyPr>
          <a:lstStyle/>
          <a:p>
            <a:endParaRPr/>
          </a:p>
        </p:txBody>
      </p:sp>
      <p:grpSp>
        <p:nvGrpSpPr>
          <p:cNvPr id="893" name="Google Shape;893;p38">
            <a:extLst>
              <a:ext uri="{FF2B5EF4-FFF2-40B4-BE49-F238E27FC236}">
                <a16:creationId xmlns:a16="http://schemas.microsoft.com/office/drawing/2014/main" id="{7C5E77C8-D823-4991-C06C-003BB05F7F5C}"/>
              </a:ext>
            </a:extLst>
          </p:cNvPr>
          <p:cNvGrpSpPr/>
          <p:nvPr/>
        </p:nvGrpSpPr>
        <p:grpSpPr>
          <a:xfrm flipH="1">
            <a:off x="631022" y="4076372"/>
            <a:ext cx="4791669" cy="923822"/>
            <a:chOff x="-78438" y="3775205"/>
            <a:chExt cx="4791669" cy="923822"/>
          </a:xfrm>
        </p:grpSpPr>
        <p:cxnSp>
          <p:nvCxnSpPr>
            <p:cNvPr id="894" name="Google Shape;894;p38">
              <a:extLst>
                <a:ext uri="{FF2B5EF4-FFF2-40B4-BE49-F238E27FC236}">
                  <a16:creationId xmlns:a16="http://schemas.microsoft.com/office/drawing/2014/main" id="{91B55994-A4F5-5A72-81C7-359B5CB97568}"/>
                </a:ext>
              </a:extLst>
            </p:cNvPr>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895" name="Google Shape;895;p38">
              <a:extLst>
                <a:ext uri="{FF2B5EF4-FFF2-40B4-BE49-F238E27FC236}">
                  <a16:creationId xmlns:a16="http://schemas.microsoft.com/office/drawing/2014/main" id="{61604C6A-C4CB-4001-B376-FFB7256747F0}"/>
                </a:ext>
              </a:extLst>
            </p:cNvPr>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896" name="Google Shape;896;p38">
              <a:extLst>
                <a:ext uri="{FF2B5EF4-FFF2-40B4-BE49-F238E27FC236}">
                  <a16:creationId xmlns:a16="http://schemas.microsoft.com/office/drawing/2014/main" id="{7D4F119A-50CF-739E-7B30-4DD13A702ECE}"/>
                </a:ext>
              </a:extLst>
            </p:cNvPr>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897" name="Google Shape;897;p38">
            <a:extLst>
              <a:ext uri="{FF2B5EF4-FFF2-40B4-BE49-F238E27FC236}">
                <a16:creationId xmlns:a16="http://schemas.microsoft.com/office/drawing/2014/main" id="{D6EA0253-CB4C-A9DD-519E-C8A5D3059166}"/>
              </a:ext>
            </a:extLst>
          </p:cNvPr>
          <p:cNvSpPr/>
          <p:nvPr/>
        </p:nvSpPr>
        <p:spPr>
          <a:xfrm>
            <a:off x="2437477" y="-51645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nvGrpSpPr>
          <p:cNvPr id="898" name="Google Shape;898;p38">
            <a:extLst>
              <a:ext uri="{FF2B5EF4-FFF2-40B4-BE49-F238E27FC236}">
                <a16:creationId xmlns:a16="http://schemas.microsoft.com/office/drawing/2014/main" id="{30727693-7D57-F6B7-A9EF-64DCF01E5112}"/>
              </a:ext>
            </a:extLst>
          </p:cNvPr>
          <p:cNvGrpSpPr/>
          <p:nvPr/>
        </p:nvGrpSpPr>
        <p:grpSpPr>
          <a:xfrm>
            <a:off x="-5971295" y="3961434"/>
            <a:ext cx="3859204" cy="615399"/>
            <a:chOff x="-6675" y="307100"/>
            <a:chExt cx="9140700" cy="4634025"/>
          </a:xfrm>
        </p:grpSpPr>
        <p:cxnSp>
          <p:nvCxnSpPr>
            <p:cNvPr id="899" name="Google Shape;899;p38">
              <a:extLst>
                <a:ext uri="{FF2B5EF4-FFF2-40B4-BE49-F238E27FC236}">
                  <a16:creationId xmlns:a16="http://schemas.microsoft.com/office/drawing/2014/main" id="{510DD8DF-5695-D260-4219-8DBFA1D013A0}"/>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0" name="Google Shape;900;p38">
              <a:extLst>
                <a:ext uri="{FF2B5EF4-FFF2-40B4-BE49-F238E27FC236}">
                  <a16:creationId xmlns:a16="http://schemas.microsoft.com/office/drawing/2014/main" id="{F4221AAA-CE36-B667-41F7-A8C0BA8DC0DF}"/>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38">
              <a:extLst>
                <a:ext uri="{FF2B5EF4-FFF2-40B4-BE49-F238E27FC236}">
                  <a16:creationId xmlns:a16="http://schemas.microsoft.com/office/drawing/2014/main" id="{02BE0C78-B3E8-0B7F-D021-F996363F90B4}"/>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2" name="Google Shape;902;p38">
              <a:extLst>
                <a:ext uri="{FF2B5EF4-FFF2-40B4-BE49-F238E27FC236}">
                  <a16:creationId xmlns:a16="http://schemas.microsoft.com/office/drawing/2014/main" id="{286FB9E8-5096-62FC-C850-165591D8B19D}"/>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3" name="Google Shape;903;p38">
              <a:extLst>
                <a:ext uri="{FF2B5EF4-FFF2-40B4-BE49-F238E27FC236}">
                  <a16:creationId xmlns:a16="http://schemas.microsoft.com/office/drawing/2014/main" id="{50E68C20-DC58-F723-FB42-F1AD5F59E054}"/>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4" name="Google Shape;904;p38">
              <a:extLst>
                <a:ext uri="{FF2B5EF4-FFF2-40B4-BE49-F238E27FC236}">
                  <a16:creationId xmlns:a16="http://schemas.microsoft.com/office/drawing/2014/main" id="{EB0DDA3A-F645-99DA-841F-A70AB7E28B51}"/>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5" name="Google Shape;905;p38">
              <a:extLst>
                <a:ext uri="{FF2B5EF4-FFF2-40B4-BE49-F238E27FC236}">
                  <a16:creationId xmlns:a16="http://schemas.microsoft.com/office/drawing/2014/main" id="{5F1F1C5F-B5B1-832A-0FFA-800710884464}"/>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38">
              <a:extLst>
                <a:ext uri="{FF2B5EF4-FFF2-40B4-BE49-F238E27FC236}">
                  <a16:creationId xmlns:a16="http://schemas.microsoft.com/office/drawing/2014/main" id="{57B82BE5-2223-7D34-869E-45972F63E46D}"/>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7" name="Google Shape;907;p38">
              <a:extLst>
                <a:ext uri="{FF2B5EF4-FFF2-40B4-BE49-F238E27FC236}">
                  <a16:creationId xmlns:a16="http://schemas.microsoft.com/office/drawing/2014/main" id="{4C2A614E-0A36-AF43-0F6D-E16637B82E99}"/>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8" name="Google Shape;908;p38">
              <a:extLst>
                <a:ext uri="{FF2B5EF4-FFF2-40B4-BE49-F238E27FC236}">
                  <a16:creationId xmlns:a16="http://schemas.microsoft.com/office/drawing/2014/main" id="{9696980F-8A3B-5C6F-9978-27CD11CF65FC}"/>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909" name="Google Shape;909;p38">
            <a:extLst>
              <a:ext uri="{FF2B5EF4-FFF2-40B4-BE49-F238E27FC236}">
                <a16:creationId xmlns:a16="http://schemas.microsoft.com/office/drawing/2014/main" id="{F3B825F2-D6E7-3FE0-EA2E-610C1F40D6CE}"/>
              </a:ext>
            </a:extLst>
          </p:cNvPr>
          <p:cNvSpPr/>
          <p:nvPr/>
        </p:nvSpPr>
        <p:spPr>
          <a:xfrm rot="-5400000">
            <a:off x="-5111485" y="1213451"/>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sp>
        <p:nvSpPr>
          <p:cNvPr id="2" name="Title 1">
            <a:extLst>
              <a:ext uri="{FF2B5EF4-FFF2-40B4-BE49-F238E27FC236}">
                <a16:creationId xmlns:a16="http://schemas.microsoft.com/office/drawing/2014/main" id="{2FF3907E-082C-E02F-2019-2F44B0867823}"/>
              </a:ext>
            </a:extLst>
          </p:cNvPr>
          <p:cNvSpPr>
            <a:spLocks noGrp="1"/>
          </p:cNvSpPr>
          <p:nvPr>
            <p:ph type="title"/>
          </p:nvPr>
        </p:nvSpPr>
        <p:spPr>
          <a:xfrm>
            <a:off x="1239949" y="688246"/>
            <a:ext cx="7704000" cy="572700"/>
          </a:xfrm>
        </p:spPr>
        <p:txBody>
          <a:bodyPr/>
          <a:lstStyle/>
          <a:p>
            <a:r>
              <a:rPr lang="en-US" sz="2800" dirty="0"/>
              <a:t>Recognition Pipeline</a:t>
            </a:r>
            <a:r>
              <a:rPr lang="en-US" dirty="0"/>
              <a:t> </a:t>
            </a:r>
            <a:br>
              <a:rPr lang="en-US" dirty="0"/>
            </a:br>
            <a:endParaRPr lang="en-US" dirty="0"/>
          </a:p>
        </p:txBody>
      </p:sp>
      <p:sp>
        <p:nvSpPr>
          <p:cNvPr id="10" name="Title 1">
            <a:extLst>
              <a:ext uri="{FF2B5EF4-FFF2-40B4-BE49-F238E27FC236}">
                <a16:creationId xmlns:a16="http://schemas.microsoft.com/office/drawing/2014/main" id="{680B869A-E9F1-762F-56C2-BD2A02E4A031}"/>
              </a:ext>
            </a:extLst>
          </p:cNvPr>
          <p:cNvSpPr txBox="1">
            <a:spLocks/>
          </p:cNvSpPr>
          <p:nvPr/>
        </p:nvSpPr>
        <p:spPr>
          <a:xfrm>
            <a:off x="8433347" y="2127087"/>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3</a:t>
            </a:r>
          </a:p>
          <a:p>
            <a:r>
              <a:rPr lang="en-US" dirty="0"/>
              <a:t>Image processing </a:t>
            </a:r>
            <a:br>
              <a:rPr lang="en-US" dirty="0"/>
            </a:br>
            <a:endParaRPr lang="en-US" dirty="0"/>
          </a:p>
        </p:txBody>
      </p:sp>
      <p:sp>
        <p:nvSpPr>
          <p:cNvPr id="11" name="Title 1">
            <a:extLst>
              <a:ext uri="{FF2B5EF4-FFF2-40B4-BE49-F238E27FC236}">
                <a16:creationId xmlns:a16="http://schemas.microsoft.com/office/drawing/2014/main" id="{AC126221-6881-D58A-C8A0-60191EEA126B}"/>
              </a:ext>
            </a:extLst>
          </p:cNvPr>
          <p:cNvSpPr txBox="1">
            <a:spLocks/>
          </p:cNvSpPr>
          <p:nvPr/>
        </p:nvSpPr>
        <p:spPr>
          <a:xfrm>
            <a:off x="1635173" y="4320796"/>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 4</a:t>
            </a:r>
          </a:p>
          <a:p>
            <a:r>
              <a:rPr lang="en-US" dirty="0"/>
              <a:t>Face embedding </a:t>
            </a:r>
            <a:br>
              <a:rPr lang="en-US" dirty="0"/>
            </a:br>
            <a:endParaRPr lang="en-US" dirty="0"/>
          </a:p>
        </p:txBody>
      </p:sp>
      <p:sp>
        <p:nvSpPr>
          <p:cNvPr id="12" name="Title 1">
            <a:extLst>
              <a:ext uri="{FF2B5EF4-FFF2-40B4-BE49-F238E27FC236}">
                <a16:creationId xmlns:a16="http://schemas.microsoft.com/office/drawing/2014/main" id="{5E1CE99E-BD6F-D4C1-8B34-C9287F159B92}"/>
              </a:ext>
            </a:extLst>
          </p:cNvPr>
          <p:cNvSpPr txBox="1">
            <a:spLocks/>
          </p:cNvSpPr>
          <p:nvPr/>
        </p:nvSpPr>
        <p:spPr>
          <a:xfrm>
            <a:off x="5041406" y="4400422"/>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5</a:t>
            </a:r>
          </a:p>
          <a:p>
            <a:r>
              <a:rPr lang="en-US" dirty="0"/>
              <a:t>Face recognition </a:t>
            </a:r>
          </a:p>
        </p:txBody>
      </p:sp>
      <p:sp>
        <p:nvSpPr>
          <p:cNvPr id="15" name="Title 1">
            <a:extLst>
              <a:ext uri="{FF2B5EF4-FFF2-40B4-BE49-F238E27FC236}">
                <a16:creationId xmlns:a16="http://schemas.microsoft.com/office/drawing/2014/main" id="{89218334-4ECE-39FF-B9A0-6E755012F14C}"/>
              </a:ext>
            </a:extLst>
          </p:cNvPr>
          <p:cNvSpPr txBox="1">
            <a:spLocks/>
          </p:cNvSpPr>
          <p:nvPr/>
        </p:nvSpPr>
        <p:spPr>
          <a:xfrm>
            <a:off x="8551472" y="4440078"/>
            <a:ext cx="2118562" cy="15749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6</a:t>
            </a:r>
          </a:p>
          <a:p>
            <a:r>
              <a:rPr lang="en-US" dirty="0"/>
              <a:t>Test</a:t>
            </a:r>
            <a:r>
              <a:rPr lang="ar-MA" dirty="0"/>
              <a:t> </a:t>
            </a:r>
            <a:r>
              <a:rPr lang="en-US" dirty="0"/>
              <a:t>AI Model</a:t>
            </a:r>
          </a:p>
        </p:txBody>
      </p:sp>
      <p:sp>
        <p:nvSpPr>
          <p:cNvPr id="5" name="Arrow: Right 4">
            <a:extLst>
              <a:ext uri="{FF2B5EF4-FFF2-40B4-BE49-F238E27FC236}">
                <a16:creationId xmlns:a16="http://schemas.microsoft.com/office/drawing/2014/main" id="{0A3919D3-EA84-3358-8F82-3AD29BA54787}"/>
              </a:ext>
            </a:extLst>
          </p:cNvPr>
          <p:cNvSpPr/>
          <p:nvPr/>
        </p:nvSpPr>
        <p:spPr>
          <a:xfrm>
            <a:off x="6959941" y="2571290"/>
            <a:ext cx="1486321" cy="66336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6BA7DB2A-0889-80A8-CCBD-8824B04969B3}"/>
              </a:ext>
            </a:extLst>
          </p:cNvPr>
          <p:cNvSpPr/>
          <p:nvPr/>
        </p:nvSpPr>
        <p:spPr>
          <a:xfrm>
            <a:off x="4757332" y="1879859"/>
            <a:ext cx="2532888" cy="2029968"/>
          </a:xfrm>
          <a:prstGeom prst="roundRect">
            <a:avLst/>
          </a:prstGeom>
          <a:solidFill>
            <a:srgbClr val="65BA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Right 22">
            <a:extLst>
              <a:ext uri="{FF2B5EF4-FFF2-40B4-BE49-F238E27FC236}">
                <a16:creationId xmlns:a16="http://schemas.microsoft.com/office/drawing/2014/main" id="{FC7D5BFD-E183-4106-5801-89EBEAEC1869}"/>
              </a:ext>
            </a:extLst>
          </p:cNvPr>
          <p:cNvSpPr/>
          <p:nvPr/>
        </p:nvSpPr>
        <p:spPr>
          <a:xfrm>
            <a:off x="3722131" y="2571290"/>
            <a:ext cx="1202100" cy="63655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A7A1A69-DAD1-A596-3A1C-AC0ECF3DB5FB}"/>
              </a:ext>
            </a:extLst>
          </p:cNvPr>
          <p:cNvSpPr/>
          <p:nvPr/>
        </p:nvSpPr>
        <p:spPr>
          <a:xfrm>
            <a:off x="1428372" y="1876562"/>
            <a:ext cx="2532163" cy="20260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796949EE-9239-94DF-AA43-4660783300AC}"/>
              </a:ext>
            </a:extLst>
          </p:cNvPr>
          <p:cNvSpPr txBox="1">
            <a:spLocks/>
          </p:cNvSpPr>
          <p:nvPr/>
        </p:nvSpPr>
        <p:spPr>
          <a:xfrm>
            <a:off x="1635173" y="2055574"/>
            <a:ext cx="2118562" cy="167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1</a:t>
            </a:r>
          </a:p>
          <a:p>
            <a:r>
              <a:rPr lang="en-US" dirty="0"/>
              <a:t>Collecting dataset</a:t>
            </a:r>
            <a:br>
              <a:rPr lang="en-US" dirty="0"/>
            </a:br>
            <a:endParaRPr lang="en-US" dirty="0"/>
          </a:p>
        </p:txBody>
      </p:sp>
      <p:sp>
        <p:nvSpPr>
          <p:cNvPr id="13" name="Title 1">
            <a:extLst>
              <a:ext uri="{FF2B5EF4-FFF2-40B4-BE49-F238E27FC236}">
                <a16:creationId xmlns:a16="http://schemas.microsoft.com/office/drawing/2014/main" id="{7A006E86-677F-01F3-58CC-780F5C1E0F5F}"/>
              </a:ext>
            </a:extLst>
          </p:cNvPr>
          <p:cNvSpPr txBox="1">
            <a:spLocks/>
          </p:cNvSpPr>
          <p:nvPr/>
        </p:nvSpPr>
        <p:spPr>
          <a:xfrm>
            <a:off x="4968750" y="2127087"/>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2</a:t>
            </a:r>
          </a:p>
          <a:p>
            <a:r>
              <a:rPr lang="en-US" dirty="0"/>
              <a:t>Face detection </a:t>
            </a:r>
            <a:br>
              <a:rPr lang="en-US" dirty="0"/>
            </a:br>
            <a:endParaRPr lang="en-US" dirty="0"/>
          </a:p>
        </p:txBody>
      </p:sp>
      <p:sp>
        <p:nvSpPr>
          <p:cNvPr id="25" name="Arrow: Right 24">
            <a:extLst>
              <a:ext uri="{FF2B5EF4-FFF2-40B4-BE49-F238E27FC236}">
                <a16:creationId xmlns:a16="http://schemas.microsoft.com/office/drawing/2014/main" id="{1C0D42E5-F002-29FC-347E-90C56FAC9E15}"/>
              </a:ext>
            </a:extLst>
          </p:cNvPr>
          <p:cNvSpPr/>
          <p:nvPr/>
        </p:nvSpPr>
        <p:spPr>
          <a:xfrm>
            <a:off x="-650136" y="4832234"/>
            <a:ext cx="2244289" cy="66336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2480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9">
          <a:extLst>
            <a:ext uri="{FF2B5EF4-FFF2-40B4-BE49-F238E27FC236}">
              <a16:creationId xmlns:a16="http://schemas.microsoft.com/office/drawing/2014/main" id="{A2BC0384-1529-0E84-FA22-2AE9348E87ED}"/>
            </a:ext>
          </a:extLst>
        </p:cNvPr>
        <p:cNvGrpSpPr/>
        <p:nvPr/>
      </p:nvGrpSpPr>
      <p:grpSpPr>
        <a:xfrm>
          <a:off x="0" y="0"/>
          <a:ext cx="0" cy="0"/>
          <a:chOff x="0" y="0"/>
          <a:chExt cx="0" cy="0"/>
        </a:xfrm>
      </p:grpSpPr>
      <p:sp>
        <p:nvSpPr>
          <p:cNvPr id="892" name="Google Shape;892;p38">
            <a:extLst>
              <a:ext uri="{FF2B5EF4-FFF2-40B4-BE49-F238E27FC236}">
                <a16:creationId xmlns:a16="http://schemas.microsoft.com/office/drawing/2014/main" id="{A32B1C13-B28F-B53E-C27B-418C69B6F8A2}"/>
              </a:ext>
            </a:extLst>
          </p:cNvPr>
          <p:cNvSpPr/>
          <p:nvPr/>
        </p:nvSpPr>
        <p:spPr>
          <a:xfrm rot="-5400000">
            <a:off x="-1672114" y="1483929"/>
            <a:ext cx="357300" cy="309016"/>
          </a:xfrm>
          <a:prstGeom prst="flowChartMerge">
            <a:avLst/>
          </a:prstGeom>
          <a:solidFill>
            <a:schemeClr val="lt1"/>
          </a:solidFill>
          <a:ln>
            <a:noFill/>
          </a:ln>
        </p:spPr>
        <p:txBody>
          <a:bodyPr spcFirstLastPara="1" wrap="square" lIns="91425" tIns="91425" rIns="91425" bIns="91425" anchor="ctr" anchorCtr="0">
            <a:noAutofit/>
          </a:bodyPr>
          <a:lstStyle/>
          <a:p>
            <a:endParaRPr/>
          </a:p>
        </p:txBody>
      </p:sp>
      <p:grpSp>
        <p:nvGrpSpPr>
          <p:cNvPr id="893" name="Google Shape;893;p38">
            <a:extLst>
              <a:ext uri="{FF2B5EF4-FFF2-40B4-BE49-F238E27FC236}">
                <a16:creationId xmlns:a16="http://schemas.microsoft.com/office/drawing/2014/main" id="{3D23CA35-8902-89D6-4509-AA7C86F76EB0}"/>
              </a:ext>
            </a:extLst>
          </p:cNvPr>
          <p:cNvGrpSpPr/>
          <p:nvPr/>
        </p:nvGrpSpPr>
        <p:grpSpPr>
          <a:xfrm flipH="1">
            <a:off x="-2380380" y="4831472"/>
            <a:ext cx="4791669" cy="923822"/>
            <a:chOff x="-78438" y="3775205"/>
            <a:chExt cx="4791669" cy="923822"/>
          </a:xfrm>
        </p:grpSpPr>
        <p:cxnSp>
          <p:nvCxnSpPr>
            <p:cNvPr id="894" name="Google Shape;894;p38">
              <a:extLst>
                <a:ext uri="{FF2B5EF4-FFF2-40B4-BE49-F238E27FC236}">
                  <a16:creationId xmlns:a16="http://schemas.microsoft.com/office/drawing/2014/main" id="{B43DA729-DF5A-CDB8-488A-BD6AA601154D}"/>
                </a:ext>
              </a:extLst>
            </p:cNvPr>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895" name="Google Shape;895;p38">
              <a:extLst>
                <a:ext uri="{FF2B5EF4-FFF2-40B4-BE49-F238E27FC236}">
                  <a16:creationId xmlns:a16="http://schemas.microsoft.com/office/drawing/2014/main" id="{5025A230-A735-80FE-3354-99E21B7E64AF}"/>
                </a:ext>
              </a:extLst>
            </p:cNvPr>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896" name="Google Shape;896;p38">
              <a:extLst>
                <a:ext uri="{FF2B5EF4-FFF2-40B4-BE49-F238E27FC236}">
                  <a16:creationId xmlns:a16="http://schemas.microsoft.com/office/drawing/2014/main" id="{71CBA1AF-7172-979F-F80B-4B99A982813D}"/>
                </a:ext>
              </a:extLst>
            </p:cNvPr>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897" name="Google Shape;897;p38">
            <a:extLst>
              <a:ext uri="{FF2B5EF4-FFF2-40B4-BE49-F238E27FC236}">
                <a16:creationId xmlns:a16="http://schemas.microsoft.com/office/drawing/2014/main" id="{E6B4BBE0-B356-DF3C-1BF7-527465124E16}"/>
              </a:ext>
            </a:extLst>
          </p:cNvPr>
          <p:cNvSpPr/>
          <p:nvPr/>
        </p:nvSpPr>
        <p:spPr>
          <a:xfrm>
            <a:off x="2437477" y="-51645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nvGrpSpPr>
          <p:cNvPr id="898" name="Google Shape;898;p38">
            <a:extLst>
              <a:ext uri="{FF2B5EF4-FFF2-40B4-BE49-F238E27FC236}">
                <a16:creationId xmlns:a16="http://schemas.microsoft.com/office/drawing/2014/main" id="{BD24E825-17F5-75B1-0DE2-5A1237538780}"/>
              </a:ext>
            </a:extLst>
          </p:cNvPr>
          <p:cNvGrpSpPr/>
          <p:nvPr/>
        </p:nvGrpSpPr>
        <p:grpSpPr>
          <a:xfrm>
            <a:off x="-5971295" y="3961434"/>
            <a:ext cx="3859204" cy="615399"/>
            <a:chOff x="-6675" y="307100"/>
            <a:chExt cx="9140700" cy="4634025"/>
          </a:xfrm>
        </p:grpSpPr>
        <p:cxnSp>
          <p:nvCxnSpPr>
            <p:cNvPr id="899" name="Google Shape;899;p38">
              <a:extLst>
                <a:ext uri="{FF2B5EF4-FFF2-40B4-BE49-F238E27FC236}">
                  <a16:creationId xmlns:a16="http://schemas.microsoft.com/office/drawing/2014/main" id="{E9FA8256-2B67-DF16-7CE4-C1F36837BE6D}"/>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0" name="Google Shape;900;p38">
              <a:extLst>
                <a:ext uri="{FF2B5EF4-FFF2-40B4-BE49-F238E27FC236}">
                  <a16:creationId xmlns:a16="http://schemas.microsoft.com/office/drawing/2014/main" id="{3CDB644B-E6B4-FE75-8783-AE939AF21A20}"/>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38">
              <a:extLst>
                <a:ext uri="{FF2B5EF4-FFF2-40B4-BE49-F238E27FC236}">
                  <a16:creationId xmlns:a16="http://schemas.microsoft.com/office/drawing/2014/main" id="{774200DB-31AD-7F22-40DE-C1A9E3EDC950}"/>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2" name="Google Shape;902;p38">
              <a:extLst>
                <a:ext uri="{FF2B5EF4-FFF2-40B4-BE49-F238E27FC236}">
                  <a16:creationId xmlns:a16="http://schemas.microsoft.com/office/drawing/2014/main" id="{A8577C94-EBAF-55A7-2D8C-2060DB9C1F54}"/>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3" name="Google Shape;903;p38">
              <a:extLst>
                <a:ext uri="{FF2B5EF4-FFF2-40B4-BE49-F238E27FC236}">
                  <a16:creationId xmlns:a16="http://schemas.microsoft.com/office/drawing/2014/main" id="{3D45A512-20DC-55E3-2F48-2387AD2FA18F}"/>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4" name="Google Shape;904;p38">
              <a:extLst>
                <a:ext uri="{FF2B5EF4-FFF2-40B4-BE49-F238E27FC236}">
                  <a16:creationId xmlns:a16="http://schemas.microsoft.com/office/drawing/2014/main" id="{14BE245B-2565-7663-21FC-ACB860053FAB}"/>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5" name="Google Shape;905;p38">
              <a:extLst>
                <a:ext uri="{FF2B5EF4-FFF2-40B4-BE49-F238E27FC236}">
                  <a16:creationId xmlns:a16="http://schemas.microsoft.com/office/drawing/2014/main" id="{3016A33B-0B09-F048-7500-BDDFF0DE7A13}"/>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38">
              <a:extLst>
                <a:ext uri="{FF2B5EF4-FFF2-40B4-BE49-F238E27FC236}">
                  <a16:creationId xmlns:a16="http://schemas.microsoft.com/office/drawing/2014/main" id="{905A81D7-6B13-7614-9F00-B43F1A3A3294}"/>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7" name="Google Shape;907;p38">
              <a:extLst>
                <a:ext uri="{FF2B5EF4-FFF2-40B4-BE49-F238E27FC236}">
                  <a16:creationId xmlns:a16="http://schemas.microsoft.com/office/drawing/2014/main" id="{52BBA755-CB40-46D4-C1F8-4E55938FFCDD}"/>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8" name="Google Shape;908;p38">
              <a:extLst>
                <a:ext uri="{FF2B5EF4-FFF2-40B4-BE49-F238E27FC236}">
                  <a16:creationId xmlns:a16="http://schemas.microsoft.com/office/drawing/2014/main" id="{B1EF1C5E-14B6-590A-1C3D-D2D16064E4F1}"/>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909" name="Google Shape;909;p38">
            <a:extLst>
              <a:ext uri="{FF2B5EF4-FFF2-40B4-BE49-F238E27FC236}">
                <a16:creationId xmlns:a16="http://schemas.microsoft.com/office/drawing/2014/main" id="{CC99379E-9B69-CBE7-1DDB-ECF767462DE5}"/>
              </a:ext>
            </a:extLst>
          </p:cNvPr>
          <p:cNvSpPr/>
          <p:nvPr/>
        </p:nvSpPr>
        <p:spPr>
          <a:xfrm rot="-5400000">
            <a:off x="-5111485" y="1213451"/>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sp>
        <p:nvSpPr>
          <p:cNvPr id="2" name="Title 1">
            <a:extLst>
              <a:ext uri="{FF2B5EF4-FFF2-40B4-BE49-F238E27FC236}">
                <a16:creationId xmlns:a16="http://schemas.microsoft.com/office/drawing/2014/main" id="{E805944B-F109-727F-70D5-26B4D327BD81}"/>
              </a:ext>
            </a:extLst>
          </p:cNvPr>
          <p:cNvSpPr>
            <a:spLocks noGrp="1"/>
          </p:cNvSpPr>
          <p:nvPr>
            <p:ph type="title"/>
          </p:nvPr>
        </p:nvSpPr>
        <p:spPr>
          <a:xfrm>
            <a:off x="1009540" y="706913"/>
            <a:ext cx="7704000" cy="572700"/>
          </a:xfrm>
        </p:spPr>
        <p:txBody>
          <a:bodyPr/>
          <a:lstStyle/>
          <a:p>
            <a:r>
              <a:rPr lang="en-US" sz="2800" dirty="0"/>
              <a:t>Recognition Pipeline</a:t>
            </a:r>
            <a:r>
              <a:rPr lang="en-US" dirty="0"/>
              <a:t> </a:t>
            </a:r>
            <a:br>
              <a:rPr lang="en-US" dirty="0"/>
            </a:br>
            <a:endParaRPr lang="en-US" dirty="0"/>
          </a:p>
        </p:txBody>
      </p:sp>
      <p:sp>
        <p:nvSpPr>
          <p:cNvPr id="10" name="Title 1">
            <a:extLst>
              <a:ext uri="{FF2B5EF4-FFF2-40B4-BE49-F238E27FC236}">
                <a16:creationId xmlns:a16="http://schemas.microsoft.com/office/drawing/2014/main" id="{4441C0C8-07F8-AA64-1655-9AF0CFA8E50D}"/>
              </a:ext>
            </a:extLst>
          </p:cNvPr>
          <p:cNvSpPr txBox="1">
            <a:spLocks/>
          </p:cNvSpPr>
          <p:nvPr/>
        </p:nvSpPr>
        <p:spPr>
          <a:xfrm>
            <a:off x="-2584098" y="2597847"/>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3</a:t>
            </a:r>
          </a:p>
          <a:p>
            <a:r>
              <a:rPr lang="en-US" dirty="0"/>
              <a:t>Image processing </a:t>
            </a:r>
            <a:br>
              <a:rPr lang="en-US" dirty="0"/>
            </a:br>
            <a:endParaRPr lang="en-US" dirty="0"/>
          </a:p>
        </p:txBody>
      </p:sp>
      <p:sp>
        <p:nvSpPr>
          <p:cNvPr id="11" name="Title 1">
            <a:extLst>
              <a:ext uri="{FF2B5EF4-FFF2-40B4-BE49-F238E27FC236}">
                <a16:creationId xmlns:a16="http://schemas.microsoft.com/office/drawing/2014/main" id="{9D31C0F2-2954-A16C-B5BE-AA7A41631739}"/>
              </a:ext>
            </a:extLst>
          </p:cNvPr>
          <p:cNvSpPr txBox="1">
            <a:spLocks/>
          </p:cNvSpPr>
          <p:nvPr/>
        </p:nvSpPr>
        <p:spPr>
          <a:xfrm>
            <a:off x="-3090010" y="4351168"/>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 4</a:t>
            </a:r>
          </a:p>
          <a:p>
            <a:r>
              <a:rPr lang="en-US" dirty="0"/>
              <a:t>Face embedding </a:t>
            </a:r>
            <a:br>
              <a:rPr lang="en-US" dirty="0"/>
            </a:br>
            <a:endParaRPr lang="en-US" dirty="0"/>
          </a:p>
        </p:txBody>
      </p:sp>
      <p:sp>
        <p:nvSpPr>
          <p:cNvPr id="12" name="Title 1">
            <a:extLst>
              <a:ext uri="{FF2B5EF4-FFF2-40B4-BE49-F238E27FC236}">
                <a16:creationId xmlns:a16="http://schemas.microsoft.com/office/drawing/2014/main" id="{A05479F2-F3C2-EE80-7331-71DC0FC8072D}"/>
              </a:ext>
            </a:extLst>
          </p:cNvPr>
          <p:cNvSpPr txBox="1">
            <a:spLocks/>
          </p:cNvSpPr>
          <p:nvPr/>
        </p:nvSpPr>
        <p:spPr>
          <a:xfrm>
            <a:off x="-4473234" y="3931246"/>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5</a:t>
            </a:r>
          </a:p>
          <a:p>
            <a:r>
              <a:rPr lang="en-US" dirty="0"/>
              <a:t>Face recognition </a:t>
            </a:r>
          </a:p>
        </p:txBody>
      </p:sp>
      <p:sp>
        <p:nvSpPr>
          <p:cNvPr id="13" name="Title 1">
            <a:extLst>
              <a:ext uri="{FF2B5EF4-FFF2-40B4-BE49-F238E27FC236}">
                <a16:creationId xmlns:a16="http://schemas.microsoft.com/office/drawing/2014/main" id="{6A7F1AEA-EF8B-8156-D787-65B55A0AFE2F}"/>
              </a:ext>
            </a:extLst>
          </p:cNvPr>
          <p:cNvSpPr txBox="1">
            <a:spLocks/>
          </p:cNvSpPr>
          <p:nvPr/>
        </p:nvSpPr>
        <p:spPr>
          <a:xfrm>
            <a:off x="-4168507" y="2677675"/>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2</a:t>
            </a:r>
          </a:p>
          <a:p>
            <a:r>
              <a:rPr lang="en-US" dirty="0"/>
              <a:t>Face detection </a:t>
            </a:r>
            <a:br>
              <a:rPr lang="en-US" dirty="0"/>
            </a:br>
            <a:endParaRPr lang="en-US" dirty="0"/>
          </a:p>
        </p:txBody>
      </p:sp>
      <p:sp>
        <p:nvSpPr>
          <p:cNvPr id="15" name="Title 1">
            <a:extLst>
              <a:ext uri="{FF2B5EF4-FFF2-40B4-BE49-F238E27FC236}">
                <a16:creationId xmlns:a16="http://schemas.microsoft.com/office/drawing/2014/main" id="{9A2240F0-43F4-9C66-4985-566DEB47326D}"/>
              </a:ext>
            </a:extLst>
          </p:cNvPr>
          <p:cNvSpPr txBox="1">
            <a:spLocks/>
          </p:cNvSpPr>
          <p:nvPr/>
        </p:nvSpPr>
        <p:spPr>
          <a:xfrm>
            <a:off x="-3905884" y="2145943"/>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6</a:t>
            </a:r>
          </a:p>
          <a:p>
            <a:r>
              <a:rPr lang="en-US" dirty="0"/>
              <a:t>Test the system</a:t>
            </a:r>
          </a:p>
        </p:txBody>
      </p:sp>
      <p:sp>
        <p:nvSpPr>
          <p:cNvPr id="5" name="TextBox 4">
            <a:extLst>
              <a:ext uri="{FF2B5EF4-FFF2-40B4-BE49-F238E27FC236}">
                <a16:creationId xmlns:a16="http://schemas.microsoft.com/office/drawing/2014/main" id="{43A56981-F99F-E137-E0E9-93F470661593}"/>
              </a:ext>
            </a:extLst>
          </p:cNvPr>
          <p:cNvSpPr txBox="1"/>
          <p:nvPr/>
        </p:nvSpPr>
        <p:spPr>
          <a:xfrm>
            <a:off x="2938752" y="1631489"/>
            <a:ext cx="5556046" cy="830997"/>
          </a:xfrm>
          <a:prstGeom prst="rect">
            <a:avLst/>
          </a:prstGeom>
          <a:noFill/>
        </p:spPr>
        <p:txBody>
          <a:bodyPr wrap="square">
            <a:spAutoFit/>
          </a:bodyPr>
          <a:lstStyle/>
          <a:p>
            <a:pPr marL="139700"/>
            <a:r>
              <a:rPr lang="en-US" sz="2400" dirty="0">
                <a:solidFill>
                  <a:schemeClr val="tx1"/>
                </a:solidFill>
              </a:rPr>
              <a:t>Collect about 20-30 images for each student </a:t>
            </a:r>
          </a:p>
        </p:txBody>
      </p:sp>
      <p:pic>
        <p:nvPicPr>
          <p:cNvPr id="6" name="Picture 5">
            <a:extLst>
              <a:ext uri="{FF2B5EF4-FFF2-40B4-BE49-F238E27FC236}">
                <a16:creationId xmlns:a16="http://schemas.microsoft.com/office/drawing/2014/main" id="{3A5954A9-C2D2-DD02-B92E-A16412F1F430}"/>
              </a:ext>
            </a:extLst>
          </p:cNvPr>
          <p:cNvPicPr>
            <a:picLocks noChangeAspect="1"/>
          </p:cNvPicPr>
          <p:nvPr/>
        </p:nvPicPr>
        <p:blipFill>
          <a:blip r:embed="rId3"/>
          <a:stretch>
            <a:fillRect/>
          </a:stretch>
        </p:blipFill>
        <p:spPr>
          <a:xfrm>
            <a:off x="2909821" y="2617878"/>
            <a:ext cx="5584977" cy="2687111"/>
          </a:xfrm>
          <a:prstGeom prst="rect">
            <a:avLst/>
          </a:prstGeom>
        </p:spPr>
      </p:pic>
      <p:pic>
        <p:nvPicPr>
          <p:cNvPr id="7" name="Picture 6">
            <a:extLst>
              <a:ext uri="{FF2B5EF4-FFF2-40B4-BE49-F238E27FC236}">
                <a16:creationId xmlns:a16="http://schemas.microsoft.com/office/drawing/2014/main" id="{7ECD3702-3AA0-E513-2ACD-CD6EC63C5AF1}"/>
              </a:ext>
            </a:extLst>
          </p:cNvPr>
          <p:cNvPicPr>
            <a:picLocks noChangeAspect="1"/>
          </p:cNvPicPr>
          <p:nvPr/>
        </p:nvPicPr>
        <p:blipFill>
          <a:blip r:embed="rId4"/>
          <a:stretch>
            <a:fillRect/>
          </a:stretch>
        </p:blipFill>
        <p:spPr>
          <a:xfrm>
            <a:off x="8494798" y="1538377"/>
            <a:ext cx="2434727" cy="3834867"/>
          </a:xfrm>
          <a:prstGeom prst="rect">
            <a:avLst/>
          </a:prstGeom>
        </p:spPr>
      </p:pic>
      <p:sp>
        <p:nvSpPr>
          <p:cNvPr id="9" name="Rectangle: Rounded Corners 8">
            <a:extLst>
              <a:ext uri="{FF2B5EF4-FFF2-40B4-BE49-F238E27FC236}">
                <a16:creationId xmlns:a16="http://schemas.microsoft.com/office/drawing/2014/main" id="{1B70DAE4-78E2-B90F-6419-2959BAEE39FE}"/>
              </a:ext>
            </a:extLst>
          </p:cNvPr>
          <p:cNvSpPr/>
          <p:nvPr/>
        </p:nvSpPr>
        <p:spPr>
          <a:xfrm>
            <a:off x="426119" y="2220593"/>
            <a:ext cx="2399612" cy="19459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09CE968-4132-E3B6-7C16-03E4691611C5}"/>
              </a:ext>
            </a:extLst>
          </p:cNvPr>
          <p:cNvSpPr txBox="1"/>
          <p:nvPr/>
        </p:nvSpPr>
        <p:spPr>
          <a:xfrm>
            <a:off x="564789" y="2395745"/>
            <a:ext cx="2110044" cy="1292662"/>
          </a:xfrm>
          <a:prstGeom prst="rect">
            <a:avLst/>
          </a:prstGeom>
          <a:noFill/>
        </p:spPr>
        <p:txBody>
          <a:bodyPr wrap="square">
            <a:spAutoFit/>
          </a:bodyPr>
          <a:lstStyle/>
          <a:p>
            <a:pPr>
              <a:buClr>
                <a:schemeClr val="dk1"/>
              </a:buClr>
              <a:buSzPts val="2600"/>
              <a:defRPr/>
            </a:pPr>
            <a:r>
              <a:rPr lang="en-US" sz="2600" dirty="0">
                <a:solidFill>
                  <a:schemeClr val="dk1"/>
                </a:solidFill>
                <a:latin typeface="Raleway Black"/>
              </a:rPr>
              <a:t>1</a:t>
            </a:r>
          </a:p>
          <a:p>
            <a:pPr>
              <a:buClr>
                <a:schemeClr val="dk1"/>
              </a:buClr>
              <a:buSzPts val="2600"/>
              <a:defRPr/>
            </a:pPr>
            <a:r>
              <a:rPr lang="en-US" sz="2600" dirty="0">
                <a:solidFill>
                  <a:schemeClr val="dk1"/>
                </a:solidFill>
                <a:latin typeface="Raleway Black"/>
              </a:rPr>
              <a:t>Collecting dataset</a:t>
            </a:r>
            <a:endParaRPr lang="en-US" sz="2600" dirty="0">
              <a:solidFill>
                <a:schemeClr val="dk1"/>
              </a:solidFill>
              <a:latin typeface="Raleway Black"/>
              <a:sym typeface="Raleway Black"/>
            </a:endParaRPr>
          </a:p>
        </p:txBody>
      </p:sp>
      <p:pic>
        <p:nvPicPr>
          <p:cNvPr id="3" name="Picture 2">
            <a:extLst>
              <a:ext uri="{FF2B5EF4-FFF2-40B4-BE49-F238E27FC236}">
                <a16:creationId xmlns:a16="http://schemas.microsoft.com/office/drawing/2014/main" id="{37280B00-63DA-7501-11C9-A79A493EE1F9}"/>
              </a:ext>
            </a:extLst>
          </p:cNvPr>
          <p:cNvPicPr>
            <a:picLocks noChangeAspect="1"/>
          </p:cNvPicPr>
          <p:nvPr/>
        </p:nvPicPr>
        <p:blipFill>
          <a:blip r:embed="rId5"/>
          <a:srcRect r="42714"/>
          <a:stretch>
            <a:fillRect/>
          </a:stretch>
        </p:blipFill>
        <p:spPr>
          <a:xfrm>
            <a:off x="10361105" y="1538377"/>
            <a:ext cx="1374614" cy="3834867"/>
          </a:xfrm>
          <a:prstGeom prst="rect">
            <a:avLst/>
          </a:prstGeom>
        </p:spPr>
      </p:pic>
    </p:spTree>
    <p:extLst>
      <p:ext uri="{BB962C8B-B14F-4D97-AF65-F5344CB8AC3E}">
        <p14:creationId xmlns:p14="http://schemas.microsoft.com/office/powerpoint/2010/main" val="32352167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9">
          <a:extLst>
            <a:ext uri="{FF2B5EF4-FFF2-40B4-BE49-F238E27FC236}">
              <a16:creationId xmlns:a16="http://schemas.microsoft.com/office/drawing/2014/main" id="{E57C500E-AB20-F38E-840F-1A4A1ED0AA88}"/>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BC45DFC-CD48-19F7-BBB3-9F583A2967EB}"/>
              </a:ext>
            </a:extLst>
          </p:cNvPr>
          <p:cNvSpPr/>
          <p:nvPr/>
        </p:nvSpPr>
        <p:spPr>
          <a:xfrm>
            <a:off x="410785" y="2082841"/>
            <a:ext cx="2404872" cy="1947672"/>
          </a:xfrm>
          <a:prstGeom prst="roundRect">
            <a:avLst/>
          </a:prstGeom>
          <a:solidFill>
            <a:srgbClr val="65BA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Google Shape;892;p38">
            <a:extLst>
              <a:ext uri="{FF2B5EF4-FFF2-40B4-BE49-F238E27FC236}">
                <a16:creationId xmlns:a16="http://schemas.microsoft.com/office/drawing/2014/main" id="{9863F2BE-94CB-C07A-B2AC-DD8E833B8A45}"/>
              </a:ext>
            </a:extLst>
          </p:cNvPr>
          <p:cNvSpPr/>
          <p:nvPr/>
        </p:nvSpPr>
        <p:spPr>
          <a:xfrm rot="-5400000">
            <a:off x="-1672114" y="1483929"/>
            <a:ext cx="357300" cy="309016"/>
          </a:xfrm>
          <a:prstGeom prst="flowChartMerge">
            <a:avLst/>
          </a:prstGeom>
          <a:solidFill>
            <a:schemeClr val="lt1"/>
          </a:solidFill>
          <a:ln>
            <a:noFill/>
          </a:ln>
        </p:spPr>
        <p:txBody>
          <a:bodyPr spcFirstLastPara="1" wrap="square" lIns="91425" tIns="91425" rIns="91425" bIns="91425" anchor="ctr" anchorCtr="0">
            <a:noAutofit/>
          </a:bodyPr>
          <a:lstStyle/>
          <a:p>
            <a:endParaRPr/>
          </a:p>
        </p:txBody>
      </p:sp>
      <p:grpSp>
        <p:nvGrpSpPr>
          <p:cNvPr id="893" name="Google Shape;893;p38">
            <a:extLst>
              <a:ext uri="{FF2B5EF4-FFF2-40B4-BE49-F238E27FC236}">
                <a16:creationId xmlns:a16="http://schemas.microsoft.com/office/drawing/2014/main" id="{DB40AF07-C70B-06CC-D13F-544337D50011}"/>
              </a:ext>
            </a:extLst>
          </p:cNvPr>
          <p:cNvGrpSpPr/>
          <p:nvPr/>
        </p:nvGrpSpPr>
        <p:grpSpPr>
          <a:xfrm flipH="1">
            <a:off x="-2380380" y="4831472"/>
            <a:ext cx="4791669" cy="923822"/>
            <a:chOff x="-78438" y="3775205"/>
            <a:chExt cx="4791669" cy="923822"/>
          </a:xfrm>
        </p:grpSpPr>
        <p:cxnSp>
          <p:nvCxnSpPr>
            <p:cNvPr id="894" name="Google Shape;894;p38">
              <a:extLst>
                <a:ext uri="{FF2B5EF4-FFF2-40B4-BE49-F238E27FC236}">
                  <a16:creationId xmlns:a16="http://schemas.microsoft.com/office/drawing/2014/main" id="{2423CD1A-7B19-CF32-2315-B4B075D51CFE}"/>
                </a:ext>
              </a:extLst>
            </p:cNvPr>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895" name="Google Shape;895;p38">
              <a:extLst>
                <a:ext uri="{FF2B5EF4-FFF2-40B4-BE49-F238E27FC236}">
                  <a16:creationId xmlns:a16="http://schemas.microsoft.com/office/drawing/2014/main" id="{FBE4E0E9-14AE-D5C4-5E66-E4C87172E2DD}"/>
                </a:ext>
              </a:extLst>
            </p:cNvPr>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896" name="Google Shape;896;p38">
              <a:extLst>
                <a:ext uri="{FF2B5EF4-FFF2-40B4-BE49-F238E27FC236}">
                  <a16:creationId xmlns:a16="http://schemas.microsoft.com/office/drawing/2014/main" id="{9B347FC3-3355-639A-1781-1962DDF578B6}"/>
                </a:ext>
              </a:extLst>
            </p:cNvPr>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897" name="Google Shape;897;p38">
            <a:extLst>
              <a:ext uri="{FF2B5EF4-FFF2-40B4-BE49-F238E27FC236}">
                <a16:creationId xmlns:a16="http://schemas.microsoft.com/office/drawing/2014/main" id="{30630F10-A668-2D70-CC63-C4EFE077182A}"/>
              </a:ext>
            </a:extLst>
          </p:cNvPr>
          <p:cNvSpPr/>
          <p:nvPr/>
        </p:nvSpPr>
        <p:spPr>
          <a:xfrm>
            <a:off x="2437477" y="-51645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nvGrpSpPr>
          <p:cNvPr id="898" name="Google Shape;898;p38">
            <a:extLst>
              <a:ext uri="{FF2B5EF4-FFF2-40B4-BE49-F238E27FC236}">
                <a16:creationId xmlns:a16="http://schemas.microsoft.com/office/drawing/2014/main" id="{A7F15F55-25D6-7FF9-E100-1AFFE3498F50}"/>
              </a:ext>
            </a:extLst>
          </p:cNvPr>
          <p:cNvGrpSpPr/>
          <p:nvPr/>
        </p:nvGrpSpPr>
        <p:grpSpPr>
          <a:xfrm>
            <a:off x="-5971295" y="3961434"/>
            <a:ext cx="3859204" cy="615399"/>
            <a:chOff x="-6675" y="307100"/>
            <a:chExt cx="9140700" cy="4634025"/>
          </a:xfrm>
        </p:grpSpPr>
        <p:cxnSp>
          <p:nvCxnSpPr>
            <p:cNvPr id="899" name="Google Shape;899;p38">
              <a:extLst>
                <a:ext uri="{FF2B5EF4-FFF2-40B4-BE49-F238E27FC236}">
                  <a16:creationId xmlns:a16="http://schemas.microsoft.com/office/drawing/2014/main" id="{03F0F003-0225-341F-570E-AA1954967C87}"/>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0" name="Google Shape;900;p38">
              <a:extLst>
                <a:ext uri="{FF2B5EF4-FFF2-40B4-BE49-F238E27FC236}">
                  <a16:creationId xmlns:a16="http://schemas.microsoft.com/office/drawing/2014/main" id="{4A8FDFD4-3478-7370-5B1A-DEC50EDCB29A}"/>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38">
              <a:extLst>
                <a:ext uri="{FF2B5EF4-FFF2-40B4-BE49-F238E27FC236}">
                  <a16:creationId xmlns:a16="http://schemas.microsoft.com/office/drawing/2014/main" id="{E49387E4-04A9-7464-7195-C0658005A8FD}"/>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2" name="Google Shape;902;p38">
              <a:extLst>
                <a:ext uri="{FF2B5EF4-FFF2-40B4-BE49-F238E27FC236}">
                  <a16:creationId xmlns:a16="http://schemas.microsoft.com/office/drawing/2014/main" id="{49D83E74-F458-A0A8-F9F5-A1287785FBA8}"/>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3" name="Google Shape;903;p38">
              <a:extLst>
                <a:ext uri="{FF2B5EF4-FFF2-40B4-BE49-F238E27FC236}">
                  <a16:creationId xmlns:a16="http://schemas.microsoft.com/office/drawing/2014/main" id="{45FC770E-190E-EA6E-9E59-B131FAD46E01}"/>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4" name="Google Shape;904;p38">
              <a:extLst>
                <a:ext uri="{FF2B5EF4-FFF2-40B4-BE49-F238E27FC236}">
                  <a16:creationId xmlns:a16="http://schemas.microsoft.com/office/drawing/2014/main" id="{A8008E55-8AFB-7F7F-180E-99C0B50AF0C9}"/>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5" name="Google Shape;905;p38">
              <a:extLst>
                <a:ext uri="{FF2B5EF4-FFF2-40B4-BE49-F238E27FC236}">
                  <a16:creationId xmlns:a16="http://schemas.microsoft.com/office/drawing/2014/main" id="{9267FB85-7136-00FE-8F98-B090A8131C96}"/>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38">
              <a:extLst>
                <a:ext uri="{FF2B5EF4-FFF2-40B4-BE49-F238E27FC236}">
                  <a16:creationId xmlns:a16="http://schemas.microsoft.com/office/drawing/2014/main" id="{E4658B06-CA05-2F00-7342-946ACC01AAF2}"/>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7" name="Google Shape;907;p38">
              <a:extLst>
                <a:ext uri="{FF2B5EF4-FFF2-40B4-BE49-F238E27FC236}">
                  <a16:creationId xmlns:a16="http://schemas.microsoft.com/office/drawing/2014/main" id="{669CB580-5CB1-2A62-AC1C-B2E3379F6147}"/>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8" name="Google Shape;908;p38">
              <a:extLst>
                <a:ext uri="{FF2B5EF4-FFF2-40B4-BE49-F238E27FC236}">
                  <a16:creationId xmlns:a16="http://schemas.microsoft.com/office/drawing/2014/main" id="{ADDB1066-5F99-A6F3-04FB-43FAC5132076}"/>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909" name="Google Shape;909;p38">
            <a:extLst>
              <a:ext uri="{FF2B5EF4-FFF2-40B4-BE49-F238E27FC236}">
                <a16:creationId xmlns:a16="http://schemas.microsoft.com/office/drawing/2014/main" id="{20BA4775-6900-FF27-76FA-653A8602767F}"/>
              </a:ext>
            </a:extLst>
          </p:cNvPr>
          <p:cNvSpPr/>
          <p:nvPr/>
        </p:nvSpPr>
        <p:spPr>
          <a:xfrm rot="-5400000">
            <a:off x="-5111485" y="1213451"/>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sp>
        <p:nvSpPr>
          <p:cNvPr id="2" name="Title 1">
            <a:extLst>
              <a:ext uri="{FF2B5EF4-FFF2-40B4-BE49-F238E27FC236}">
                <a16:creationId xmlns:a16="http://schemas.microsoft.com/office/drawing/2014/main" id="{7D51C130-47AE-FB1B-2585-1F3F6648B1F2}"/>
              </a:ext>
            </a:extLst>
          </p:cNvPr>
          <p:cNvSpPr>
            <a:spLocks noGrp="1"/>
          </p:cNvSpPr>
          <p:nvPr>
            <p:ph type="title"/>
          </p:nvPr>
        </p:nvSpPr>
        <p:spPr>
          <a:xfrm>
            <a:off x="1229459" y="734339"/>
            <a:ext cx="7704000" cy="572700"/>
          </a:xfrm>
        </p:spPr>
        <p:txBody>
          <a:bodyPr/>
          <a:lstStyle/>
          <a:p>
            <a:r>
              <a:rPr lang="en-US" sz="2800" dirty="0"/>
              <a:t>Recognition Pipeline</a:t>
            </a:r>
            <a:r>
              <a:rPr lang="en-US" dirty="0"/>
              <a:t> </a:t>
            </a:r>
            <a:br>
              <a:rPr lang="en-US" dirty="0"/>
            </a:br>
            <a:endParaRPr lang="en-US" dirty="0"/>
          </a:p>
        </p:txBody>
      </p:sp>
      <p:sp>
        <p:nvSpPr>
          <p:cNvPr id="4" name="Title 1">
            <a:extLst>
              <a:ext uri="{FF2B5EF4-FFF2-40B4-BE49-F238E27FC236}">
                <a16:creationId xmlns:a16="http://schemas.microsoft.com/office/drawing/2014/main" id="{23583FFA-582E-9BF3-479E-195C34B983BF}"/>
              </a:ext>
            </a:extLst>
          </p:cNvPr>
          <p:cNvSpPr txBox="1">
            <a:spLocks/>
          </p:cNvSpPr>
          <p:nvPr/>
        </p:nvSpPr>
        <p:spPr>
          <a:xfrm>
            <a:off x="-3214538" y="2902498"/>
            <a:ext cx="2118562" cy="167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1</a:t>
            </a:r>
          </a:p>
          <a:p>
            <a:r>
              <a:rPr lang="en-US" dirty="0"/>
              <a:t>Collecting dataset</a:t>
            </a:r>
            <a:br>
              <a:rPr lang="en-US" dirty="0"/>
            </a:br>
            <a:endParaRPr lang="en-US" dirty="0"/>
          </a:p>
        </p:txBody>
      </p:sp>
      <p:sp>
        <p:nvSpPr>
          <p:cNvPr id="10" name="Title 1">
            <a:extLst>
              <a:ext uri="{FF2B5EF4-FFF2-40B4-BE49-F238E27FC236}">
                <a16:creationId xmlns:a16="http://schemas.microsoft.com/office/drawing/2014/main" id="{469F7934-437B-A9E1-A269-4A82F09973D2}"/>
              </a:ext>
            </a:extLst>
          </p:cNvPr>
          <p:cNvSpPr txBox="1">
            <a:spLocks/>
          </p:cNvSpPr>
          <p:nvPr/>
        </p:nvSpPr>
        <p:spPr>
          <a:xfrm>
            <a:off x="-4376252" y="5549207"/>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3</a:t>
            </a:r>
          </a:p>
          <a:p>
            <a:r>
              <a:rPr lang="en-US" dirty="0"/>
              <a:t>Image processing </a:t>
            </a:r>
            <a:br>
              <a:rPr lang="en-US" dirty="0"/>
            </a:br>
            <a:endParaRPr lang="en-US" dirty="0"/>
          </a:p>
        </p:txBody>
      </p:sp>
      <p:sp>
        <p:nvSpPr>
          <p:cNvPr id="11" name="Title 1">
            <a:extLst>
              <a:ext uri="{FF2B5EF4-FFF2-40B4-BE49-F238E27FC236}">
                <a16:creationId xmlns:a16="http://schemas.microsoft.com/office/drawing/2014/main" id="{14458258-236A-4444-D99B-4BB4740D040B}"/>
              </a:ext>
            </a:extLst>
          </p:cNvPr>
          <p:cNvSpPr txBox="1">
            <a:spLocks/>
          </p:cNvSpPr>
          <p:nvPr/>
        </p:nvSpPr>
        <p:spPr>
          <a:xfrm>
            <a:off x="-2508602" y="1938509"/>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 4</a:t>
            </a:r>
          </a:p>
          <a:p>
            <a:r>
              <a:rPr lang="en-US" dirty="0"/>
              <a:t>Face embedding </a:t>
            </a:r>
            <a:br>
              <a:rPr lang="en-US" dirty="0"/>
            </a:br>
            <a:endParaRPr lang="en-US" dirty="0"/>
          </a:p>
        </p:txBody>
      </p:sp>
      <p:sp>
        <p:nvSpPr>
          <p:cNvPr id="12" name="Title 1">
            <a:extLst>
              <a:ext uri="{FF2B5EF4-FFF2-40B4-BE49-F238E27FC236}">
                <a16:creationId xmlns:a16="http://schemas.microsoft.com/office/drawing/2014/main" id="{20D0FE5B-2521-0ED1-9E4A-C89FC7932D4C}"/>
              </a:ext>
            </a:extLst>
          </p:cNvPr>
          <p:cNvSpPr txBox="1">
            <a:spLocks/>
          </p:cNvSpPr>
          <p:nvPr/>
        </p:nvSpPr>
        <p:spPr>
          <a:xfrm>
            <a:off x="-4483414" y="3655717"/>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5</a:t>
            </a:r>
          </a:p>
          <a:p>
            <a:r>
              <a:rPr lang="en-US" dirty="0"/>
              <a:t>Face recognition </a:t>
            </a:r>
          </a:p>
        </p:txBody>
      </p:sp>
      <p:sp>
        <p:nvSpPr>
          <p:cNvPr id="13" name="Title 1">
            <a:extLst>
              <a:ext uri="{FF2B5EF4-FFF2-40B4-BE49-F238E27FC236}">
                <a16:creationId xmlns:a16="http://schemas.microsoft.com/office/drawing/2014/main" id="{6E1BD3B1-D4C5-58C6-A90D-B628F7C23459}"/>
              </a:ext>
            </a:extLst>
          </p:cNvPr>
          <p:cNvSpPr txBox="1">
            <a:spLocks/>
          </p:cNvSpPr>
          <p:nvPr/>
        </p:nvSpPr>
        <p:spPr>
          <a:xfrm>
            <a:off x="523363" y="2287941"/>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2</a:t>
            </a:r>
          </a:p>
          <a:p>
            <a:r>
              <a:rPr lang="en-US" dirty="0"/>
              <a:t>Face detection </a:t>
            </a:r>
            <a:br>
              <a:rPr lang="en-US" dirty="0"/>
            </a:br>
            <a:endParaRPr lang="en-US" dirty="0"/>
          </a:p>
        </p:txBody>
      </p:sp>
      <p:sp>
        <p:nvSpPr>
          <p:cNvPr id="15" name="Title 1">
            <a:extLst>
              <a:ext uri="{FF2B5EF4-FFF2-40B4-BE49-F238E27FC236}">
                <a16:creationId xmlns:a16="http://schemas.microsoft.com/office/drawing/2014/main" id="{1B07D417-330E-231A-4B7D-7D82FB2168BE}"/>
              </a:ext>
            </a:extLst>
          </p:cNvPr>
          <p:cNvSpPr txBox="1">
            <a:spLocks/>
          </p:cNvSpPr>
          <p:nvPr/>
        </p:nvSpPr>
        <p:spPr>
          <a:xfrm>
            <a:off x="-5052867" y="1726493"/>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6</a:t>
            </a:r>
          </a:p>
          <a:p>
            <a:r>
              <a:rPr lang="en-US" dirty="0"/>
              <a:t>Test the system</a:t>
            </a:r>
          </a:p>
        </p:txBody>
      </p:sp>
      <p:sp>
        <p:nvSpPr>
          <p:cNvPr id="7" name="TextBox 6">
            <a:extLst>
              <a:ext uri="{FF2B5EF4-FFF2-40B4-BE49-F238E27FC236}">
                <a16:creationId xmlns:a16="http://schemas.microsoft.com/office/drawing/2014/main" id="{9FFC8790-D2E8-50E1-D6F8-AD4793608F62}"/>
              </a:ext>
            </a:extLst>
          </p:cNvPr>
          <p:cNvSpPr txBox="1"/>
          <p:nvPr/>
        </p:nvSpPr>
        <p:spPr>
          <a:xfrm>
            <a:off x="2754503" y="1459787"/>
            <a:ext cx="7029704" cy="957672"/>
          </a:xfrm>
          <a:prstGeom prst="rect">
            <a:avLst/>
          </a:prstGeom>
          <a:noFill/>
        </p:spPr>
        <p:txBody>
          <a:bodyPr wrap="square">
            <a:spAutoFit/>
          </a:bodyPr>
          <a:lstStyle/>
          <a:p>
            <a:pPr marL="139700">
              <a:buClr>
                <a:srgbClr val="AE77D6"/>
              </a:buClr>
              <a:buSzPts val="1400"/>
              <a:defRPr/>
            </a:pPr>
            <a:r>
              <a:rPr lang="en-US" sz="2800" dirty="0">
                <a:solidFill>
                  <a:srgbClr val="FFFFFF"/>
                </a:solidFill>
                <a:latin typeface="Montserrat"/>
                <a:sym typeface="Montserrat"/>
              </a:rPr>
              <a:t>Detect Faces using YOLOv11n from video stream or image </a:t>
            </a:r>
          </a:p>
        </p:txBody>
      </p:sp>
      <p:pic>
        <p:nvPicPr>
          <p:cNvPr id="8" name="Picture 7">
            <a:extLst>
              <a:ext uri="{FF2B5EF4-FFF2-40B4-BE49-F238E27FC236}">
                <a16:creationId xmlns:a16="http://schemas.microsoft.com/office/drawing/2014/main" id="{F275530C-72BD-5758-DFE9-09AC3AF4755A}"/>
              </a:ext>
            </a:extLst>
          </p:cNvPr>
          <p:cNvPicPr>
            <a:picLocks noChangeAspect="1"/>
          </p:cNvPicPr>
          <p:nvPr/>
        </p:nvPicPr>
        <p:blipFill>
          <a:blip r:embed="rId3"/>
          <a:stretch>
            <a:fillRect/>
          </a:stretch>
        </p:blipFill>
        <p:spPr>
          <a:xfrm>
            <a:off x="3151987" y="2417459"/>
            <a:ext cx="7952232" cy="6388627"/>
          </a:xfrm>
          <a:prstGeom prst="rect">
            <a:avLst/>
          </a:prstGeom>
        </p:spPr>
      </p:pic>
    </p:spTree>
    <p:extLst>
      <p:ext uri="{BB962C8B-B14F-4D97-AF65-F5344CB8AC3E}">
        <p14:creationId xmlns:p14="http://schemas.microsoft.com/office/powerpoint/2010/main" val="18683652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0D44471D-980E-904A-7F62-4710C497E9B7}"/>
            </a:ext>
          </a:extLst>
        </p:cNvPr>
        <p:cNvGrpSpPr/>
        <p:nvPr/>
      </p:nvGrpSpPr>
      <p:grpSpPr>
        <a:xfrm>
          <a:off x="0" y="0"/>
          <a:ext cx="0" cy="0"/>
          <a:chOff x="0" y="0"/>
          <a:chExt cx="0" cy="0"/>
        </a:xfrm>
      </p:grpSpPr>
      <p:sp>
        <p:nvSpPr>
          <p:cNvPr id="709" name="Google Shape;709;p30">
            <a:extLst>
              <a:ext uri="{FF2B5EF4-FFF2-40B4-BE49-F238E27FC236}">
                <a16:creationId xmlns:a16="http://schemas.microsoft.com/office/drawing/2014/main" id="{5E7D03C1-AE48-2459-861C-4CD530BA32E6}"/>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sz="3200" dirty="0"/>
              <a:t>TABLE OF CONTENTS</a:t>
            </a:r>
            <a:endParaRPr sz="3200" dirty="0"/>
          </a:p>
        </p:txBody>
      </p:sp>
      <p:sp>
        <p:nvSpPr>
          <p:cNvPr id="710" name="Google Shape;710;p30">
            <a:extLst>
              <a:ext uri="{FF2B5EF4-FFF2-40B4-BE49-F238E27FC236}">
                <a16:creationId xmlns:a16="http://schemas.microsoft.com/office/drawing/2014/main" id="{824C2476-CC0D-F725-5D1F-5EFCB1A96E4F}"/>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r>
              <a:rPr lang="en" sz="2800"/>
              <a:t>01</a:t>
            </a:r>
            <a:endParaRPr sz="2800"/>
          </a:p>
        </p:txBody>
      </p:sp>
      <p:sp>
        <p:nvSpPr>
          <p:cNvPr id="711" name="Google Shape;711;p30">
            <a:extLst>
              <a:ext uri="{FF2B5EF4-FFF2-40B4-BE49-F238E27FC236}">
                <a16:creationId xmlns:a16="http://schemas.microsoft.com/office/drawing/2014/main" id="{36A25AF8-D81A-10C4-2652-750C98A6D2E5}"/>
              </a:ext>
            </a:extLst>
          </p:cNvPr>
          <p:cNvSpPr txBox="1">
            <a:spLocks noGrp="1"/>
          </p:cNvSpPr>
          <p:nvPr>
            <p:ph type="title" idx="3"/>
          </p:nvPr>
        </p:nvSpPr>
        <p:spPr>
          <a:prstGeom prst="rect">
            <a:avLst/>
          </a:prstGeom>
        </p:spPr>
        <p:txBody>
          <a:bodyPr spcFirstLastPara="1" wrap="square" lIns="91425" tIns="91425" rIns="91425" bIns="91425" anchor="ctr" anchorCtr="0">
            <a:noAutofit/>
          </a:bodyPr>
          <a:lstStyle/>
          <a:p>
            <a:r>
              <a:rPr lang="en" sz="2800"/>
              <a:t>04</a:t>
            </a:r>
            <a:endParaRPr sz="2800"/>
          </a:p>
        </p:txBody>
      </p:sp>
      <p:sp>
        <p:nvSpPr>
          <p:cNvPr id="712" name="Google Shape;712;p30">
            <a:extLst>
              <a:ext uri="{FF2B5EF4-FFF2-40B4-BE49-F238E27FC236}">
                <a16:creationId xmlns:a16="http://schemas.microsoft.com/office/drawing/2014/main" id="{3FFEA702-0868-3DFD-F6AF-0BDEF4E04179}"/>
              </a:ext>
            </a:extLst>
          </p:cNvPr>
          <p:cNvSpPr txBox="1">
            <a:spLocks noGrp="1"/>
          </p:cNvSpPr>
          <p:nvPr>
            <p:ph type="title" idx="4"/>
          </p:nvPr>
        </p:nvSpPr>
        <p:spPr>
          <a:prstGeom prst="rect">
            <a:avLst/>
          </a:prstGeom>
        </p:spPr>
        <p:txBody>
          <a:bodyPr spcFirstLastPara="1" wrap="square" lIns="91425" tIns="91425" rIns="91425" bIns="91425" anchor="ctr" anchorCtr="0">
            <a:noAutofit/>
          </a:bodyPr>
          <a:lstStyle/>
          <a:p>
            <a:r>
              <a:rPr lang="en" sz="2800" dirty="0"/>
              <a:t>02</a:t>
            </a:r>
            <a:endParaRPr sz="2800" dirty="0"/>
          </a:p>
        </p:txBody>
      </p:sp>
      <p:sp>
        <p:nvSpPr>
          <p:cNvPr id="713" name="Google Shape;713;p30">
            <a:extLst>
              <a:ext uri="{FF2B5EF4-FFF2-40B4-BE49-F238E27FC236}">
                <a16:creationId xmlns:a16="http://schemas.microsoft.com/office/drawing/2014/main" id="{17C39BCE-B762-9E92-70F8-378A1BBE53E4}"/>
              </a:ext>
            </a:extLst>
          </p:cNvPr>
          <p:cNvSpPr txBox="1">
            <a:spLocks noGrp="1"/>
          </p:cNvSpPr>
          <p:nvPr>
            <p:ph type="title" idx="5"/>
          </p:nvPr>
        </p:nvSpPr>
        <p:spPr>
          <a:prstGeom prst="rect">
            <a:avLst/>
          </a:prstGeom>
        </p:spPr>
        <p:txBody>
          <a:bodyPr spcFirstLastPara="1" wrap="square" lIns="91425" tIns="91425" rIns="91425" bIns="91425" anchor="ctr" anchorCtr="0">
            <a:noAutofit/>
          </a:bodyPr>
          <a:lstStyle/>
          <a:p>
            <a:r>
              <a:rPr lang="en" sz="2800"/>
              <a:t>05</a:t>
            </a:r>
            <a:endParaRPr sz="2800"/>
          </a:p>
        </p:txBody>
      </p:sp>
      <p:sp>
        <p:nvSpPr>
          <p:cNvPr id="714" name="Google Shape;714;p30">
            <a:extLst>
              <a:ext uri="{FF2B5EF4-FFF2-40B4-BE49-F238E27FC236}">
                <a16:creationId xmlns:a16="http://schemas.microsoft.com/office/drawing/2014/main" id="{1B6FFC77-E866-678A-BB56-50B2C15DC771}"/>
              </a:ext>
            </a:extLst>
          </p:cNvPr>
          <p:cNvSpPr txBox="1">
            <a:spLocks noGrp="1"/>
          </p:cNvSpPr>
          <p:nvPr>
            <p:ph type="title" idx="6"/>
          </p:nvPr>
        </p:nvSpPr>
        <p:spPr>
          <a:prstGeom prst="rect">
            <a:avLst/>
          </a:prstGeom>
        </p:spPr>
        <p:txBody>
          <a:bodyPr spcFirstLastPara="1" wrap="square" lIns="91425" tIns="91425" rIns="91425" bIns="91425" anchor="ctr" anchorCtr="0">
            <a:noAutofit/>
          </a:bodyPr>
          <a:lstStyle/>
          <a:p>
            <a:r>
              <a:rPr lang="en" sz="2800"/>
              <a:t>03</a:t>
            </a:r>
            <a:endParaRPr sz="2800"/>
          </a:p>
        </p:txBody>
      </p:sp>
      <p:sp>
        <p:nvSpPr>
          <p:cNvPr id="715" name="Google Shape;715;p30">
            <a:extLst>
              <a:ext uri="{FF2B5EF4-FFF2-40B4-BE49-F238E27FC236}">
                <a16:creationId xmlns:a16="http://schemas.microsoft.com/office/drawing/2014/main" id="{6FE3132F-90A6-6E4B-7E5D-A9792C31A37A}"/>
              </a:ext>
            </a:extLst>
          </p:cNvPr>
          <p:cNvSpPr txBox="1">
            <a:spLocks noGrp="1"/>
          </p:cNvSpPr>
          <p:nvPr>
            <p:ph type="title" idx="7"/>
          </p:nvPr>
        </p:nvSpPr>
        <p:spPr>
          <a:prstGeom prst="rect">
            <a:avLst/>
          </a:prstGeom>
        </p:spPr>
        <p:txBody>
          <a:bodyPr spcFirstLastPara="1" wrap="square" lIns="91425" tIns="91425" rIns="91425" bIns="91425" anchor="ctr" anchorCtr="0">
            <a:noAutofit/>
          </a:bodyPr>
          <a:lstStyle/>
          <a:p>
            <a:r>
              <a:rPr lang="en" sz="2800"/>
              <a:t>06</a:t>
            </a:r>
            <a:endParaRPr sz="2800"/>
          </a:p>
        </p:txBody>
      </p:sp>
      <p:sp>
        <p:nvSpPr>
          <p:cNvPr id="716" name="Google Shape;716;p30">
            <a:extLst>
              <a:ext uri="{FF2B5EF4-FFF2-40B4-BE49-F238E27FC236}">
                <a16:creationId xmlns:a16="http://schemas.microsoft.com/office/drawing/2014/main" id="{83C39249-7911-EE7D-7BB0-9CE640D11716}"/>
              </a:ext>
            </a:extLst>
          </p:cNvPr>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 sz="2000"/>
              <a:t>INTRODUCTION</a:t>
            </a:r>
            <a:endParaRPr sz="2000"/>
          </a:p>
        </p:txBody>
      </p:sp>
      <p:sp>
        <p:nvSpPr>
          <p:cNvPr id="708" name="Google Shape;708;p30">
            <a:extLst>
              <a:ext uri="{FF2B5EF4-FFF2-40B4-BE49-F238E27FC236}">
                <a16:creationId xmlns:a16="http://schemas.microsoft.com/office/drawing/2014/main" id="{3C45879D-0444-9122-8248-26AC486DD434}"/>
              </a:ext>
            </a:extLst>
          </p:cNvPr>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indent="0"/>
            <a:r>
              <a:rPr lang="en-US" sz="2000" dirty="0"/>
              <a:t>problem Statement</a:t>
            </a:r>
            <a:endParaRPr sz="2000" dirty="0"/>
          </a:p>
        </p:txBody>
      </p:sp>
      <p:sp>
        <p:nvSpPr>
          <p:cNvPr id="717" name="Google Shape;717;p30">
            <a:extLst>
              <a:ext uri="{FF2B5EF4-FFF2-40B4-BE49-F238E27FC236}">
                <a16:creationId xmlns:a16="http://schemas.microsoft.com/office/drawing/2014/main" id="{F971410C-0024-2EEE-6E20-897C562050A5}"/>
              </a:ext>
            </a:extLst>
          </p:cNvPr>
          <p:cNvSpPr txBox="1">
            <a:spLocks noGrp="1"/>
          </p:cNvSpPr>
          <p:nvPr>
            <p:ph type="subTitle" idx="9"/>
          </p:nvPr>
        </p:nvSpPr>
        <p:spPr>
          <a:xfrm>
            <a:off x="5387563" y="3183900"/>
            <a:ext cx="2792875" cy="653600"/>
          </a:xfrm>
          <a:prstGeom prst="rect">
            <a:avLst/>
          </a:prstGeom>
        </p:spPr>
        <p:txBody>
          <a:bodyPr spcFirstLastPara="1" wrap="square" lIns="91425" tIns="91425" rIns="91425" bIns="91425" anchor="ctr" anchorCtr="0">
            <a:noAutofit/>
          </a:bodyPr>
          <a:lstStyle/>
          <a:p>
            <a:pPr marL="0" indent="0"/>
            <a:r>
              <a:rPr lang="en-US" sz="2000" dirty="0"/>
              <a:t>Face Detection </a:t>
            </a:r>
          </a:p>
        </p:txBody>
      </p:sp>
      <p:sp>
        <p:nvSpPr>
          <p:cNvPr id="718" name="Google Shape;718;p30">
            <a:extLst>
              <a:ext uri="{FF2B5EF4-FFF2-40B4-BE49-F238E27FC236}">
                <a16:creationId xmlns:a16="http://schemas.microsoft.com/office/drawing/2014/main" id="{C063F535-40CF-0F2E-6B1A-A1570963BCD6}"/>
              </a:ext>
            </a:extLst>
          </p:cNvPr>
          <p:cNvSpPr txBox="1">
            <a:spLocks noGrp="1"/>
          </p:cNvSpPr>
          <p:nvPr>
            <p:ph type="subTitle" idx="13"/>
          </p:nvPr>
        </p:nvSpPr>
        <p:spPr>
          <a:prstGeom prst="rect">
            <a:avLst/>
          </a:prstGeom>
        </p:spPr>
        <p:txBody>
          <a:bodyPr spcFirstLastPara="1" wrap="square" lIns="91425" tIns="91425" rIns="91425" bIns="91425" anchor="ctr" anchorCtr="0">
            <a:noAutofit/>
          </a:bodyPr>
          <a:lstStyle/>
          <a:p>
            <a:pPr marL="0" indent="0"/>
            <a:r>
              <a:rPr lang="en-US" sz="2000" dirty="0"/>
              <a:t>F</a:t>
            </a:r>
            <a:r>
              <a:rPr lang="en" sz="2000" dirty="0"/>
              <a:t>ace recognition </a:t>
            </a:r>
            <a:endParaRPr sz="2000" dirty="0"/>
          </a:p>
        </p:txBody>
      </p:sp>
      <p:sp>
        <p:nvSpPr>
          <p:cNvPr id="719" name="Google Shape;719;p30">
            <a:extLst>
              <a:ext uri="{FF2B5EF4-FFF2-40B4-BE49-F238E27FC236}">
                <a16:creationId xmlns:a16="http://schemas.microsoft.com/office/drawing/2014/main" id="{20FE49E7-95E7-0840-5884-E24AEF66CD09}"/>
              </a:ext>
            </a:extLst>
          </p:cNvPr>
          <p:cNvSpPr txBox="1">
            <a:spLocks noGrp="1"/>
          </p:cNvSpPr>
          <p:nvPr>
            <p:ph type="subTitle" idx="14"/>
          </p:nvPr>
        </p:nvSpPr>
        <p:spPr>
          <a:xfrm>
            <a:off x="5387564" y="5392729"/>
            <a:ext cx="3614636" cy="653600"/>
          </a:xfrm>
          <a:prstGeom prst="rect">
            <a:avLst/>
          </a:prstGeom>
        </p:spPr>
        <p:txBody>
          <a:bodyPr spcFirstLastPara="1" wrap="square" lIns="91425" tIns="91425" rIns="91425" bIns="91425" anchor="ctr" anchorCtr="0">
            <a:noAutofit/>
          </a:bodyPr>
          <a:lstStyle/>
          <a:p>
            <a:pPr marL="0" indent="0"/>
            <a:r>
              <a:rPr lang="en-US" sz="2000" dirty="0"/>
              <a:t>BACK-END IMPLEMENTATION</a:t>
            </a:r>
          </a:p>
        </p:txBody>
      </p:sp>
      <p:sp>
        <p:nvSpPr>
          <p:cNvPr id="720" name="Google Shape;720;p30">
            <a:extLst>
              <a:ext uri="{FF2B5EF4-FFF2-40B4-BE49-F238E27FC236}">
                <a16:creationId xmlns:a16="http://schemas.microsoft.com/office/drawing/2014/main" id="{7658AB59-2114-A5A4-6CFB-FB97FD3D8F0D}"/>
              </a:ext>
            </a:extLst>
          </p:cNvPr>
          <p:cNvSpPr txBox="1">
            <a:spLocks noGrp="1"/>
          </p:cNvSpPr>
          <p:nvPr>
            <p:ph type="subTitle" idx="15"/>
          </p:nvPr>
        </p:nvSpPr>
        <p:spPr>
          <a:xfrm>
            <a:off x="5334692" y="4629494"/>
            <a:ext cx="3614636" cy="653600"/>
          </a:xfrm>
          <a:prstGeom prst="rect">
            <a:avLst/>
          </a:prstGeom>
        </p:spPr>
        <p:txBody>
          <a:bodyPr spcFirstLastPara="1" wrap="square" lIns="91425" tIns="91425" rIns="91425" bIns="91425" anchor="ctr" anchorCtr="0">
            <a:noAutofit/>
          </a:bodyPr>
          <a:lstStyle/>
          <a:p>
            <a:pPr marL="0" indent="0"/>
            <a:r>
              <a:rPr lang="en-US" sz="2000" dirty="0"/>
              <a:t>USER INTERFACE DEVELOPMENT </a:t>
            </a:r>
          </a:p>
        </p:txBody>
      </p:sp>
      <p:grpSp>
        <p:nvGrpSpPr>
          <p:cNvPr id="721" name="Google Shape;721;p30">
            <a:extLst>
              <a:ext uri="{FF2B5EF4-FFF2-40B4-BE49-F238E27FC236}">
                <a16:creationId xmlns:a16="http://schemas.microsoft.com/office/drawing/2014/main" id="{DB73E30F-1FF2-E8EC-56D8-68FA71579279}"/>
              </a:ext>
            </a:extLst>
          </p:cNvPr>
          <p:cNvGrpSpPr/>
          <p:nvPr/>
        </p:nvGrpSpPr>
        <p:grpSpPr>
          <a:xfrm>
            <a:off x="2848294" y="2619250"/>
            <a:ext cx="1193310" cy="3463350"/>
            <a:chOff x="472500" y="1762000"/>
            <a:chExt cx="1193310" cy="3463350"/>
          </a:xfrm>
        </p:grpSpPr>
        <p:grpSp>
          <p:nvGrpSpPr>
            <p:cNvPr id="722" name="Google Shape;722;p30">
              <a:extLst>
                <a:ext uri="{FF2B5EF4-FFF2-40B4-BE49-F238E27FC236}">
                  <a16:creationId xmlns:a16="http://schemas.microsoft.com/office/drawing/2014/main" id="{B308EA3A-0D7E-EAFD-A257-E443C176D248}"/>
                </a:ext>
              </a:extLst>
            </p:cNvPr>
            <p:cNvGrpSpPr/>
            <p:nvPr/>
          </p:nvGrpSpPr>
          <p:grpSpPr>
            <a:xfrm rot="10800000">
              <a:off x="1172489" y="4265721"/>
              <a:ext cx="493321" cy="357312"/>
              <a:chOff x="1722354" y="229144"/>
              <a:chExt cx="1748744" cy="1266614"/>
            </a:xfrm>
          </p:grpSpPr>
          <p:sp>
            <p:nvSpPr>
              <p:cNvPr id="723" name="Google Shape;723;p30">
                <a:extLst>
                  <a:ext uri="{FF2B5EF4-FFF2-40B4-BE49-F238E27FC236}">
                    <a16:creationId xmlns:a16="http://schemas.microsoft.com/office/drawing/2014/main" id="{82E37B45-A58C-036E-F59F-1BF1757CCA83}"/>
                  </a:ext>
                </a:extLst>
              </p:cNvPr>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724" name="Google Shape;724;p30">
                <a:extLst>
                  <a:ext uri="{FF2B5EF4-FFF2-40B4-BE49-F238E27FC236}">
                    <a16:creationId xmlns:a16="http://schemas.microsoft.com/office/drawing/2014/main" id="{7362DF93-6ACB-30A4-D1AA-10DE9F05FE5C}"/>
                  </a:ext>
                </a:extLst>
              </p:cNvPr>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sz="1800"/>
              </a:p>
            </p:txBody>
          </p:sp>
        </p:grpSp>
        <p:sp>
          <p:nvSpPr>
            <p:cNvPr id="725" name="Google Shape;725;p30">
              <a:extLst>
                <a:ext uri="{FF2B5EF4-FFF2-40B4-BE49-F238E27FC236}">
                  <a16:creationId xmlns:a16="http://schemas.microsoft.com/office/drawing/2014/main" id="{4AE8CD98-C195-78C9-8E1A-17BB4B9CE5F7}"/>
                </a:ext>
              </a:extLst>
            </p:cNvPr>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txBody>
            <a:bodyPr/>
            <a:lstStyle/>
            <a:p>
              <a:endParaRPr lang="en-US" sz="1800"/>
            </a:p>
          </p:txBody>
        </p:sp>
      </p:grpSp>
    </p:spTree>
    <p:extLst>
      <p:ext uri="{BB962C8B-B14F-4D97-AF65-F5344CB8AC3E}">
        <p14:creationId xmlns:p14="http://schemas.microsoft.com/office/powerpoint/2010/main" val="178507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9">
          <a:extLst>
            <a:ext uri="{FF2B5EF4-FFF2-40B4-BE49-F238E27FC236}">
              <a16:creationId xmlns:a16="http://schemas.microsoft.com/office/drawing/2014/main" id="{FD03E977-8BCC-B5F1-BBAD-B697D2C29F84}"/>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FC4B381-00AC-BC1B-DAA4-4C8AAE69AD40}"/>
              </a:ext>
            </a:extLst>
          </p:cNvPr>
          <p:cNvSpPr/>
          <p:nvPr/>
        </p:nvSpPr>
        <p:spPr>
          <a:xfrm>
            <a:off x="352594" y="2150517"/>
            <a:ext cx="2404872" cy="1947672"/>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Google Shape;892;p38">
            <a:extLst>
              <a:ext uri="{FF2B5EF4-FFF2-40B4-BE49-F238E27FC236}">
                <a16:creationId xmlns:a16="http://schemas.microsoft.com/office/drawing/2014/main" id="{5A6AA7F6-9AF0-DCAB-17AA-E75F0C7E2914}"/>
              </a:ext>
            </a:extLst>
          </p:cNvPr>
          <p:cNvSpPr/>
          <p:nvPr/>
        </p:nvSpPr>
        <p:spPr>
          <a:xfrm rot="-5400000">
            <a:off x="-1672114" y="1483929"/>
            <a:ext cx="357300" cy="309016"/>
          </a:xfrm>
          <a:prstGeom prst="flowChartMerge">
            <a:avLst/>
          </a:prstGeom>
          <a:solidFill>
            <a:schemeClr val="lt1"/>
          </a:solidFill>
          <a:ln>
            <a:noFill/>
          </a:ln>
        </p:spPr>
        <p:txBody>
          <a:bodyPr spcFirstLastPara="1" wrap="square" lIns="91425" tIns="91425" rIns="91425" bIns="91425" anchor="ctr" anchorCtr="0">
            <a:noAutofit/>
          </a:bodyPr>
          <a:lstStyle/>
          <a:p>
            <a:endParaRPr/>
          </a:p>
        </p:txBody>
      </p:sp>
      <p:grpSp>
        <p:nvGrpSpPr>
          <p:cNvPr id="893" name="Google Shape;893;p38">
            <a:extLst>
              <a:ext uri="{FF2B5EF4-FFF2-40B4-BE49-F238E27FC236}">
                <a16:creationId xmlns:a16="http://schemas.microsoft.com/office/drawing/2014/main" id="{62D947A4-669C-3327-85DE-7A476A2574F8}"/>
              </a:ext>
            </a:extLst>
          </p:cNvPr>
          <p:cNvGrpSpPr/>
          <p:nvPr/>
        </p:nvGrpSpPr>
        <p:grpSpPr>
          <a:xfrm flipH="1">
            <a:off x="-2380380" y="4831472"/>
            <a:ext cx="4791669" cy="923822"/>
            <a:chOff x="-78438" y="3775205"/>
            <a:chExt cx="4791669" cy="923822"/>
          </a:xfrm>
        </p:grpSpPr>
        <p:cxnSp>
          <p:nvCxnSpPr>
            <p:cNvPr id="894" name="Google Shape;894;p38">
              <a:extLst>
                <a:ext uri="{FF2B5EF4-FFF2-40B4-BE49-F238E27FC236}">
                  <a16:creationId xmlns:a16="http://schemas.microsoft.com/office/drawing/2014/main" id="{4E16997C-00D6-443D-95BE-B6B9457BA77F}"/>
                </a:ext>
              </a:extLst>
            </p:cNvPr>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895" name="Google Shape;895;p38">
              <a:extLst>
                <a:ext uri="{FF2B5EF4-FFF2-40B4-BE49-F238E27FC236}">
                  <a16:creationId xmlns:a16="http://schemas.microsoft.com/office/drawing/2014/main" id="{D5260CF1-3339-4C62-7957-78F9EA0CCF79}"/>
                </a:ext>
              </a:extLst>
            </p:cNvPr>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896" name="Google Shape;896;p38">
              <a:extLst>
                <a:ext uri="{FF2B5EF4-FFF2-40B4-BE49-F238E27FC236}">
                  <a16:creationId xmlns:a16="http://schemas.microsoft.com/office/drawing/2014/main" id="{A8908733-B428-4464-66DC-03CCF1DE5314}"/>
                </a:ext>
              </a:extLst>
            </p:cNvPr>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897" name="Google Shape;897;p38">
            <a:extLst>
              <a:ext uri="{FF2B5EF4-FFF2-40B4-BE49-F238E27FC236}">
                <a16:creationId xmlns:a16="http://schemas.microsoft.com/office/drawing/2014/main" id="{E9DE9761-B842-51D1-1729-9C33CAE8D3E7}"/>
              </a:ext>
            </a:extLst>
          </p:cNvPr>
          <p:cNvSpPr/>
          <p:nvPr/>
        </p:nvSpPr>
        <p:spPr>
          <a:xfrm>
            <a:off x="2437477" y="-51645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nvGrpSpPr>
          <p:cNvPr id="898" name="Google Shape;898;p38">
            <a:extLst>
              <a:ext uri="{FF2B5EF4-FFF2-40B4-BE49-F238E27FC236}">
                <a16:creationId xmlns:a16="http://schemas.microsoft.com/office/drawing/2014/main" id="{D0300AF1-EDCC-4153-8003-45E0EA31FD7C}"/>
              </a:ext>
            </a:extLst>
          </p:cNvPr>
          <p:cNvGrpSpPr/>
          <p:nvPr/>
        </p:nvGrpSpPr>
        <p:grpSpPr>
          <a:xfrm>
            <a:off x="-5971295" y="3961434"/>
            <a:ext cx="3859204" cy="615399"/>
            <a:chOff x="-6675" y="307100"/>
            <a:chExt cx="9140700" cy="4634025"/>
          </a:xfrm>
        </p:grpSpPr>
        <p:cxnSp>
          <p:nvCxnSpPr>
            <p:cNvPr id="899" name="Google Shape;899;p38">
              <a:extLst>
                <a:ext uri="{FF2B5EF4-FFF2-40B4-BE49-F238E27FC236}">
                  <a16:creationId xmlns:a16="http://schemas.microsoft.com/office/drawing/2014/main" id="{95D7204E-4DF5-1B22-BB91-69F0678D8072}"/>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0" name="Google Shape;900;p38">
              <a:extLst>
                <a:ext uri="{FF2B5EF4-FFF2-40B4-BE49-F238E27FC236}">
                  <a16:creationId xmlns:a16="http://schemas.microsoft.com/office/drawing/2014/main" id="{83987366-21B5-1435-3BC9-0EDBD2E2640A}"/>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38">
              <a:extLst>
                <a:ext uri="{FF2B5EF4-FFF2-40B4-BE49-F238E27FC236}">
                  <a16:creationId xmlns:a16="http://schemas.microsoft.com/office/drawing/2014/main" id="{E2B574FD-82D5-6837-C2DD-595D373BD6A1}"/>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2" name="Google Shape;902;p38">
              <a:extLst>
                <a:ext uri="{FF2B5EF4-FFF2-40B4-BE49-F238E27FC236}">
                  <a16:creationId xmlns:a16="http://schemas.microsoft.com/office/drawing/2014/main" id="{B07B771C-B777-A3B4-237A-911AB1D63A83}"/>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3" name="Google Shape;903;p38">
              <a:extLst>
                <a:ext uri="{FF2B5EF4-FFF2-40B4-BE49-F238E27FC236}">
                  <a16:creationId xmlns:a16="http://schemas.microsoft.com/office/drawing/2014/main" id="{F5D50462-C5DE-1295-E34E-3FA2B524D626}"/>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4" name="Google Shape;904;p38">
              <a:extLst>
                <a:ext uri="{FF2B5EF4-FFF2-40B4-BE49-F238E27FC236}">
                  <a16:creationId xmlns:a16="http://schemas.microsoft.com/office/drawing/2014/main" id="{84420F9C-4E25-F151-97D9-A16C209666C6}"/>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5" name="Google Shape;905;p38">
              <a:extLst>
                <a:ext uri="{FF2B5EF4-FFF2-40B4-BE49-F238E27FC236}">
                  <a16:creationId xmlns:a16="http://schemas.microsoft.com/office/drawing/2014/main" id="{B3E2E94D-438A-FDF9-50C7-726C86FA9CCD}"/>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38">
              <a:extLst>
                <a:ext uri="{FF2B5EF4-FFF2-40B4-BE49-F238E27FC236}">
                  <a16:creationId xmlns:a16="http://schemas.microsoft.com/office/drawing/2014/main" id="{7F63CA93-AAA6-5F96-58FB-37E3E510AA84}"/>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7" name="Google Shape;907;p38">
              <a:extLst>
                <a:ext uri="{FF2B5EF4-FFF2-40B4-BE49-F238E27FC236}">
                  <a16:creationId xmlns:a16="http://schemas.microsoft.com/office/drawing/2014/main" id="{03724658-792A-01B3-1995-36F788452BA9}"/>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8" name="Google Shape;908;p38">
              <a:extLst>
                <a:ext uri="{FF2B5EF4-FFF2-40B4-BE49-F238E27FC236}">
                  <a16:creationId xmlns:a16="http://schemas.microsoft.com/office/drawing/2014/main" id="{A91491B0-EFC6-246D-07F7-9DD54A22FDFC}"/>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909" name="Google Shape;909;p38">
            <a:extLst>
              <a:ext uri="{FF2B5EF4-FFF2-40B4-BE49-F238E27FC236}">
                <a16:creationId xmlns:a16="http://schemas.microsoft.com/office/drawing/2014/main" id="{5656456A-792D-D6EC-8E10-AF75567C9CA9}"/>
              </a:ext>
            </a:extLst>
          </p:cNvPr>
          <p:cNvSpPr/>
          <p:nvPr/>
        </p:nvSpPr>
        <p:spPr>
          <a:xfrm rot="-5400000">
            <a:off x="-5111485" y="1213451"/>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sp>
        <p:nvSpPr>
          <p:cNvPr id="2" name="Title 1">
            <a:extLst>
              <a:ext uri="{FF2B5EF4-FFF2-40B4-BE49-F238E27FC236}">
                <a16:creationId xmlns:a16="http://schemas.microsoft.com/office/drawing/2014/main" id="{7C27B564-E8F0-FA75-39AA-E3AD62A9C855}"/>
              </a:ext>
            </a:extLst>
          </p:cNvPr>
          <p:cNvSpPr>
            <a:spLocks noGrp="1"/>
          </p:cNvSpPr>
          <p:nvPr>
            <p:ph type="title"/>
          </p:nvPr>
        </p:nvSpPr>
        <p:spPr>
          <a:xfrm>
            <a:off x="1209397" y="655602"/>
            <a:ext cx="7704000" cy="572700"/>
          </a:xfrm>
        </p:spPr>
        <p:txBody>
          <a:bodyPr/>
          <a:lstStyle/>
          <a:p>
            <a:r>
              <a:rPr lang="en-US" sz="2800" dirty="0"/>
              <a:t>Recognition Pipeline</a:t>
            </a:r>
            <a:r>
              <a:rPr lang="en-US" dirty="0"/>
              <a:t> </a:t>
            </a:r>
            <a:br>
              <a:rPr lang="en-US" dirty="0"/>
            </a:br>
            <a:endParaRPr lang="en-US" dirty="0"/>
          </a:p>
        </p:txBody>
      </p:sp>
      <p:sp>
        <p:nvSpPr>
          <p:cNvPr id="4" name="Title 1">
            <a:extLst>
              <a:ext uri="{FF2B5EF4-FFF2-40B4-BE49-F238E27FC236}">
                <a16:creationId xmlns:a16="http://schemas.microsoft.com/office/drawing/2014/main" id="{0D4DB32B-6F69-99B4-A13E-3665BD9A26C8}"/>
              </a:ext>
            </a:extLst>
          </p:cNvPr>
          <p:cNvSpPr txBox="1">
            <a:spLocks/>
          </p:cNvSpPr>
          <p:nvPr/>
        </p:nvSpPr>
        <p:spPr>
          <a:xfrm>
            <a:off x="-2198424" y="2459583"/>
            <a:ext cx="2118562" cy="167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1</a:t>
            </a:r>
          </a:p>
          <a:p>
            <a:r>
              <a:rPr lang="en-US" dirty="0"/>
              <a:t>Collecting dataset</a:t>
            </a:r>
            <a:br>
              <a:rPr lang="en-US" dirty="0"/>
            </a:br>
            <a:endParaRPr lang="en-US" dirty="0"/>
          </a:p>
        </p:txBody>
      </p:sp>
      <p:sp>
        <p:nvSpPr>
          <p:cNvPr id="10" name="Title 1">
            <a:extLst>
              <a:ext uri="{FF2B5EF4-FFF2-40B4-BE49-F238E27FC236}">
                <a16:creationId xmlns:a16="http://schemas.microsoft.com/office/drawing/2014/main" id="{78DCB94A-A57F-1CE6-6107-223AAED85EAA}"/>
              </a:ext>
            </a:extLst>
          </p:cNvPr>
          <p:cNvSpPr txBox="1">
            <a:spLocks/>
          </p:cNvSpPr>
          <p:nvPr/>
        </p:nvSpPr>
        <p:spPr>
          <a:xfrm>
            <a:off x="640474" y="2324337"/>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3</a:t>
            </a:r>
          </a:p>
          <a:p>
            <a:r>
              <a:rPr lang="en-US" dirty="0"/>
              <a:t>Image processing </a:t>
            </a:r>
            <a:br>
              <a:rPr lang="en-US" dirty="0"/>
            </a:br>
            <a:endParaRPr lang="en-US" dirty="0"/>
          </a:p>
        </p:txBody>
      </p:sp>
      <p:sp>
        <p:nvSpPr>
          <p:cNvPr id="11" name="Title 1">
            <a:extLst>
              <a:ext uri="{FF2B5EF4-FFF2-40B4-BE49-F238E27FC236}">
                <a16:creationId xmlns:a16="http://schemas.microsoft.com/office/drawing/2014/main" id="{EA2D8E23-37D4-68F6-DD07-2B525062194F}"/>
              </a:ext>
            </a:extLst>
          </p:cNvPr>
          <p:cNvSpPr txBox="1">
            <a:spLocks/>
          </p:cNvSpPr>
          <p:nvPr/>
        </p:nvSpPr>
        <p:spPr>
          <a:xfrm>
            <a:off x="-4422299" y="1528727"/>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 4</a:t>
            </a:r>
          </a:p>
          <a:p>
            <a:r>
              <a:rPr lang="en-US" dirty="0"/>
              <a:t>Face embedding </a:t>
            </a:r>
            <a:br>
              <a:rPr lang="en-US" dirty="0"/>
            </a:br>
            <a:endParaRPr lang="en-US" dirty="0"/>
          </a:p>
        </p:txBody>
      </p:sp>
      <p:sp>
        <p:nvSpPr>
          <p:cNvPr id="12" name="Title 1">
            <a:extLst>
              <a:ext uri="{FF2B5EF4-FFF2-40B4-BE49-F238E27FC236}">
                <a16:creationId xmlns:a16="http://schemas.microsoft.com/office/drawing/2014/main" id="{56356D99-0A65-9DD3-8D41-414C55DBB04A}"/>
              </a:ext>
            </a:extLst>
          </p:cNvPr>
          <p:cNvSpPr txBox="1">
            <a:spLocks/>
          </p:cNvSpPr>
          <p:nvPr/>
        </p:nvSpPr>
        <p:spPr>
          <a:xfrm>
            <a:off x="-3530634" y="4782189"/>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5</a:t>
            </a:r>
          </a:p>
          <a:p>
            <a:r>
              <a:rPr lang="en-US" dirty="0"/>
              <a:t>Face recognition </a:t>
            </a:r>
          </a:p>
        </p:txBody>
      </p:sp>
      <p:sp>
        <p:nvSpPr>
          <p:cNvPr id="13" name="Title 1">
            <a:extLst>
              <a:ext uri="{FF2B5EF4-FFF2-40B4-BE49-F238E27FC236}">
                <a16:creationId xmlns:a16="http://schemas.microsoft.com/office/drawing/2014/main" id="{73EFDA5D-57B0-F65A-D185-9558F7E7944C}"/>
              </a:ext>
            </a:extLst>
          </p:cNvPr>
          <p:cNvSpPr txBox="1">
            <a:spLocks/>
          </p:cNvSpPr>
          <p:nvPr/>
        </p:nvSpPr>
        <p:spPr>
          <a:xfrm>
            <a:off x="-3257705" y="2618346"/>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2</a:t>
            </a:r>
          </a:p>
          <a:p>
            <a:r>
              <a:rPr lang="en-US" dirty="0"/>
              <a:t>Face detection </a:t>
            </a:r>
            <a:br>
              <a:rPr lang="en-US" dirty="0"/>
            </a:br>
            <a:endParaRPr lang="en-US" dirty="0"/>
          </a:p>
        </p:txBody>
      </p:sp>
      <p:sp>
        <p:nvSpPr>
          <p:cNvPr id="15" name="Title 1">
            <a:extLst>
              <a:ext uri="{FF2B5EF4-FFF2-40B4-BE49-F238E27FC236}">
                <a16:creationId xmlns:a16="http://schemas.microsoft.com/office/drawing/2014/main" id="{9181A960-6BB7-0177-F1AA-29CDB89114AB}"/>
              </a:ext>
            </a:extLst>
          </p:cNvPr>
          <p:cNvSpPr txBox="1">
            <a:spLocks/>
          </p:cNvSpPr>
          <p:nvPr/>
        </p:nvSpPr>
        <p:spPr>
          <a:xfrm>
            <a:off x="-5012724" y="3085960"/>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6</a:t>
            </a:r>
          </a:p>
          <a:p>
            <a:r>
              <a:rPr lang="en-US" dirty="0"/>
              <a:t>Test the system</a:t>
            </a:r>
          </a:p>
        </p:txBody>
      </p:sp>
      <p:sp>
        <p:nvSpPr>
          <p:cNvPr id="5" name="TextBox 4">
            <a:extLst>
              <a:ext uri="{FF2B5EF4-FFF2-40B4-BE49-F238E27FC236}">
                <a16:creationId xmlns:a16="http://schemas.microsoft.com/office/drawing/2014/main" id="{4C46BED6-F97F-FAE7-EDDD-4606F80B46EB}"/>
              </a:ext>
            </a:extLst>
          </p:cNvPr>
          <p:cNvSpPr txBox="1"/>
          <p:nvPr/>
        </p:nvSpPr>
        <p:spPr>
          <a:xfrm>
            <a:off x="2757466" y="1426007"/>
            <a:ext cx="7599680" cy="2123658"/>
          </a:xfrm>
          <a:prstGeom prst="rect">
            <a:avLst/>
          </a:prstGeom>
          <a:noFill/>
        </p:spPr>
        <p:txBody>
          <a:bodyPr wrap="square">
            <a:spAutoFit/>
          </a:bodyPr>
          <a:lstStyle/>
          <a:p>
            <a:pPr marL="139700"/>
            <a:r>
              <a:rPr lang="en-US" sz="2800" b="1" dirty="0">
                <a:solidFill>
                  <a:schemeClr val="tx1"/>
                </a:solidFill>
              </a:rPr>
              <a:t>FaceNet expects all faces to be:</a:t>
            </a:r>
          </a:p>
          <a:p>
            <a:pPr marL="457200" indent="-457200">
              <a:spcAft>
                <a:spcPts val="1200"/>
              </a:spcAft>
              <a:buClr>
                <a:schemeClr val="tx1"/>
              </a:buClr>
              <a:buFont typeface="+mj-lt"/>
              <a:buAutoNum type="arabicPeriod"/>
            </a:pPr>
            <a:r>
              <a:rPr lang="en-US" sz="2800" dirty="0">
                <a:solidFill>
                  <a:schemeClr val="tx1"/>
                </a:solidFill>
              </a:rPr>
              <a:t>Aligned</a:t>
            </a:r>
          </a:p>
          <a:p>
            <a:pPr marL="457200" indent="-457200">
              <a:spcAft>
                <a:spcPts val="1200"/>
              </a:spcAft>
              <a:buClr>
                <a:schemeClr val="tx1"/>
              </a:buClr>
              <a:buFont typeface="+mj-lt"/>
              <a:buAutoNum type="arabicPeriod"/>
            </a:pPr>
            <a:r>
              <a:rPr lang="en-US" sz="2800" dirty="0">
                <a:solidFill>
                  <a:schemeClr val="tx1"/>
                </a:solidFill>
              </a:rPr>
              <a:t>Resized to (160×160) pixels</a:t>
            </a:r>
          </a:p>
          <a:p>
            <a:pPr marL="457200" indent="-457200">
              <a:spcAft>
                <a:spcPts val="1200"/>
              </a:spcAft>
              <a:buClr>
                <a:schemeClr val="tx1"/>
              </a:buClr>
              <a:buFont typeface="+mj-lt"/>
              <a:buAutoNum type="arabicPeriod"/>
            </a:pPr>
            <a:r>
              <a:rPr lang="en-US" sz="2800" dirty="0">
                <a:solidFill>
                  <a:schemeClr val="tx1"/>
                </a:solidFill>
              </a:rPr>
              <a:t>Normalized</a:t>
            </a:r>
          </a:p>
        </p:txBody>
      </p:sp>
      <p:pic>
        <p:nvPicPr>
          <p:cNvPr id="7" name="Picture 6">
            <a:extLst>
              <a:ext uri="{FF2B5EF4-FFF2-40B4-BE49-F238E27FC236}">
                <a16:creationId xmlns:a16="http://schemas.microsoft.com/office/drawing/2014/main" id="{74B12080-C1E6-56B8-4E05-D6DC4EF93601}"/>
              </a:ext>
            </a:extLst>
          </p:cNvPr>
          <p:cNvPicPr>
            <a:picLocks noChangeAspect="1"/>
          </p:cNvPicPr>
          <p:nvPr/>
        </p:nvPicPr>
        <p:blipFill>
          <a:blip r:embed="rId3"/>
          <a:srcRect l="2020" t="2086" r="667" b="6639"/>
          <a:stretch/>
        </p:blipFill>
        <p:spPr>
          <a:xfrm>
            <a:off x="7850090" y="3504760"/>
            <a:ext cx="3108564" cy="2653424"/>
          </a:xfrm>
          <a:prstGeom prst="rect">
            <a:avLst/>
          </a:prstGeom>
        </p:spPr>
      </p:pic>
      <p:sp>
        <p:nvSpPr>
          <p:cNvPr id="3" name="Arrow: Right 2">
            <a:extLst>
              <a:ext uri="{FF2B5EF4-FFF2-40B4-BE49-F238E27FC236}">
                <a16:creationId xmlns:a16="http://schemas.microsoft.com/office/drawing/2014/main" id="{BD12ED71-2114-AD4B-BC00-862289114F17}"/>
              </a:ext>
            </a:extLst>
          </p:cNvPr>
          <p:cNvSpPr/>
          <p:nvPr/>
        </p:nvSpPr>
        <p:spPr>
          <a:xfrm>
            <a:off x="6326658" y="4508455"/>
            <a:ext cx="1731999" cy="52502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9A864E5-075C-8A2D-26D6-12BDF677DDFF}"/>
              </a:ext>
            </a:extLst>
          </p:cNvPr>
          <p:cNvPicPr>
            <a:picLocks noChangeAspect="1"/>
          </p:cNvPicPr>
          <p:nvPr/>
        </p:nvPicPr>
        <p:blipFill>
          <a:blip r:embed="rId4"/>
          <a:stretch>
            <a:fillRect/>
          </a:stretch>
        </p:blipFill>
        <p:spPr>
          <a:xfrm>
            <a:off x="3111783" y="3549665"/>
            <a:ext cx="3356082" cy="2652733"/>
          </a:xfrm>
          <a:prstGeom prst="rect">
            <a:avLst/>
          </a:prstGeom>
        </p:spPr>
      </p:pic>
    </p:spTree>
    <p:extLst>
      <p:ext uri="{BB962C8B-B14F-4D97-AF65-F5344CB8AC3E}">
        <p14:creationId xmlns:p14="http://schemas.microsoft.com/office/powerpoint/2010/main" val="16553288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9">
          <a:extLst>
            <a:ext uri="{FF2B5EF4-FFF2-40B4-BE49-F238E27FC236}">
              <a16:creationId xmlns:a16="http://schemas.microsoft.com/office/drawing/2014/main" id="{CE6186A6-D0E9-ED7C-31F6-E3FA4B91452F}"/>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E425738F-9484-168F-6F81-2793364759E2}"/>
              </a:ext>
            </a:extLst>
          </p:cNvPr>
          <p:cNvSpPr/>
          <p:nvPr/>
        </p:nvSpPr>
        <p:spPr>
          <a:xfrm>
            <a:off x="190915" y="2082140"/>
            <a:ext cx="2404872" cy="1947672"/>
          </a:xfrm>
          <a:prstGeom prst="roundRect">
            <a:avLst/>
          </a:prstGeom>
          <a:solidFill>
            <a:srgbClr val="C86E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Google Shape;892;p38">
            <a:extLst>
              <a:ext uri="{FF2B5EF4-FFF2-40B4-BE49-F238E27FC236}">
                <a16:creationId xmlns:a16="http://schemas.microsoft.com/office/drawing/2014/main" id="{7FBA3A07-844A-F7BF-09EC-23D5A373934C}"/>
              </a:ext>
            </a:extLst>
          </p:cNvPr>
          <p:cNvSpPr/>
          <p:nvPr/>
        </p:nvSpPr>
        <p:spPr>
          <a:xfrm rot="-5400000">
            <a:off x="-1672114" y="1483929"/>
            <a:ext cx="357300" cy="309016"/>
          </a:xfrm>
          <a:prstGeom prst="flowChartMerge">
            <a:avLst/>
          </a:prstGeom>
          <a:solidFill>
            <a:schemeClr val="lt1"/>
          </a:solidFill>
          <a:ln>
            <a:noFill/>
          </a:ln>
        </p:spPr>
        <p:txBody>
          <a:bodyPr spcFirstLastPara="1" wrap="square" lIns="91425" tIns="91425" rIns="91425" bIns="91425" anchor="ctr" anchorCtr="0">
            <a:noAutofit/>
          </a:bodyPr>
          <a:lstStyle/>
          <a:p>
            <a:endParaRPr/>
          </a:p>
        </p:txBody>
      </p:sp>
      <p:grpSp>
        <p:nvGrpSpPr>
          <p:cNvPr id="893" name="Google Shape;893;p38">
            <a:extLst>
              <a:ext uri="{FF2B5EF4-FFF2-40B4-BE49-F238E27FC236}">
                <a16:creationId xmlns:a16="http://schemas.microsoft.com/office/drawing/2014/main" id="{4A1E197D-93EC-1FD0-7A45-EBF3D0F5A907}"/>
              </a:ext>
            </a:extLst>
          </p:cNvPr>
          <p:cNvGrpSpPr/>
          <p:nvPr/>
        </p:nvGrpSpPr>
        <p:grpSpPr>
          <a:xfrm flipH="1">
            <a:off x="-2380380" y="4831472"/>
            <a:ext cx="4791669" cy="923822"/>
            <a:chOff x="-78438" y="3775205"/>
            <a:chExt cx="4791669" cy="923822"/>
          </a:xfrm>
        </p:grpSpPr>
        <p:cxnSp>
          <p:nvCxnSpPr>
            <p:cNvPr id="894" name="Google Shape;894;p38">
              <a:extLst>
                <a:ext uri="{FF2B5EF4-FFF2-40B4-BE49-F238E27FC236}">
                  <a16:creationId xmlns:a16="http://schemas.microsoft.com/office/drawing/2014/main" id="{F67AAF4B-D140-A582-C8AF-1150D545F6D6}"/>
                </a:ext>
              </a:extLst>
            </p:cNvPr>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895" name="Google Shape;895;p38">
              <a:extLst>
                <a:ext uri="{FF2B5EF4-FFF2-40B4-BE49-F238E27FC236}">
                  <a16:creationId xmlns:a16="http://schemas.microsoft.com/office/drawing/2014/main" id="{90F0BC1A-F123-0053-1BC4-796C4F94C7AD}"/>
                </a:ext>
              </a:extLst>
            </p:cNvPr>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896" name="Google Shape;896;p38">
              <a:extLst>
                <a:ext uri="{FF2B5EF4-FFF2-40B4-BE49-F238E27FC236}">
                  <a16:creationId xmlns:a16="http://schemas.microsoft.com/office/drawing/2014/main" id="{132EC691-C7EC-8AB7-25BD-82AC74A8E120}"/>
                </a:ext>
              </a:extLst>
            </p:cNvPr>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897" name="Google Shape;897;p38">
            <a:extLst>
              <a:ext uri="{FF2B5EF4-FFF2-40B4-BE49-F238E27FC236}">
                <a16:creationId xmlns:a16="http://schemas.microsoft.com/office/drawing/2014/main" id="{5E40715E-68C1-D7F7-DBE9-AB029C0AF332}"/>
              </a:ext>
            </a:extLst>
          </p:cNvPr>
          <p:cNvSpPr/>
          <p:nvPr/>
        </p:nvSpPr>
        <p:spPr>
          <a:xfrm>
            <a:off x="2437477" y="-51645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nvGrpSpPr>
          <p:cNvPr id="898" name="Google Shape;898;p38">
            <a:extLst>
              <a:ext uri="{FF2B5EF4-FFF2-40B4-BE49-F238E27FC236}">
                <a16:creationId xmlns:a16="http://schemas.microsoft.com/office/drawing/2014/main" id="{E0EA2DF3-2396-D4B9-2ADB-36D618B2FF70}"/>
              </a:ext>
            </a:extLst>
          </p:cNvPr>
          <p:cNvGrpSpPr/>
          <p:nvPr/>
        </p:nvGrpSpPr>
        <p:grpSpPr>
          <a:xfrm>
            <a:off x="-5971295" y="3961434"/>
            <a:ext cx="3859204" cy="615399"/>
            <a:chOff x="-6675" y="307100"/>
            <a:chExt cx="9140700" cy="4634025"/>
          </a:xfrm>
        </p:grpSpPr>
        <p:cxnSp>
          <p:nvCxnSpPr>
            <p:cNvPr id="899" name="Google Shape;899;p38">
              <a:extLst>
                <a:ext uri="{FF2B5EF4-FFF2-40B4-BE49-F238E27FC236}">
                  <a16:creationId xmlns:a16="http://schemas.microsoft.com/office/drawing/2014/main" id="{0C03EB43-B530-C682-8166-6D678083F8E8}"/>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0" name="Google Shape;900;p38">
              <a:extLst>
                <a:ext uri="{FF2B5EF4-FFF2-40B4-BE49-F238E27FC236}">
                  <a16:creationId xmlns:a16="http://schemas.microsoft.com/office/drawing/2014/main" id="{5BE84BE6-49EE-E153-9758-F356FCAD8107}"/>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38">
              <a:extLst>
                <a:ext uri="{FF2B5EF4-FFF2-40B4-BE49-F238E27FC236}">
                  <a16:creationId xmlns:a16="http://schemas.microsoft.com/office/drawing/2014/main" id="{68784A11-0501-6F34-62C4-9CA21023856A}"/>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2" name="Google Shape;902;p38">
              <a:extLst>
                <a:ext uri="{FF2B5EF4-FFF2-40B4-BE49-F238E27FC236}">
                  <a16:creationId xmlns:a16="http://schemas.microsoft.com/office/drawing/2014/main" id="{D0F60BA1-7AA8-139D-D6DA-D4CDC9B617F7}"/>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3" name="Google Shape;903;p38">
              <a:extLst>
                <a:ext uri="{FF2B5EF4-FFF2-40B4-BE49-F238E27FC236}">
                  <a16:creationId xmlns:a16="http://schemas.microsoft.com/office/drawing/2014/main" id="{2A29EE3D-ED84-67A5-84BB-C0890B04244A}"/>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4" name="Google Shape;904;p38">
              <a:extLst>
                <a:ext uri="{FF2B5EF4-FFF2-40B4-BE49-F238E27FC236}">
                  <a16:creationId xmlns:a16="http://schemas.microsoft.com/office/drawing/2014/main" id="{7F6C43AD-DFD3-7B6A-E996-3A754DB4A94D}"/>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5" name="Google Shape;905;p38">
              <a:extLst>
                <a:ext uri="{FF2B5EF4-FFF2-40B4-BE49-F238E27FC236}">
                  <a16:creationId xmlns:a16="http://schemas.microsoft.com/office/drawing/2014/main" id="{5E64512F-5FB6-6545-5279-EEF696909284}"/>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38">
              <a:extLst>
                <a:ext uri="{FF2B5EF4-FFF2-40B4-BE49-F238E27FC236}">
                  <a16:creationId xmlns:a16="http://schemas.microsoft.com/office/drawing/2014/main" id="{8B5B77BB-AEA7-D8ED-FD42-EB04236BE533}"/>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7" name="Google Shape;907;p38">
              <a:extLst>
                <a:ext uri="{FF2B5EF4-FFF2-40B4-BE49-F238E27FC236}">
                  <a16:creationId xmlns:a16="http://schemas.microsoft.com/office/drawing/2014/main" id="{6A280455-6D25-7F7B-CC31-A89E56BEB2C6}"/>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8" name="Google Shape;908;p38">
              <a:extLst>
                <a:ext uri="{FF2B5EF4-FFF2-40B4-BE49-F238E27FC236}">
                  <a16:creationId xmlns:a16="http://schemas.microsoft.com/office/drawing/2014/main" id="{E27C8E09-B1A8-B6C6-A872-6D58DDC4A9C6}"/>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909" name="Google Shape;909;p38">
            <a:extLst>
              <a:ext uri="{FF2B5EF4-FFF2-40B4-BE49-F238E27FC236}">
                <a16:creationId xmlns:a16="http://schemas.microsoft.com/office/drawing/2014/main" id="{7775B08D-556A-2F5D-EB23-861AAFA5B1D5}"/>
              </a:ext>
            </a:extLst>
          </p:cNvPr>
          <p:cNvSpPr/>
          <p:nvPr/>
        </p:nvSpPr>
        <p:spPr>
          <a:xfrm rot="-5400000">
            <a:off x="-5111485" y="1213451"/>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sp>
        <p:nvSpPr>
          <p:cNvPr id="2" name="Title 1">
            <a:extLst>
              <a:ext uri="{FF2B5EF4-FFF2-40B4-BE49-F238E27FC236}">
                <a16:creationId xmlns:a16="http://schemas.microsoft.com/office/drawing/2014/main" id="{796F8381-A845-D1DF-52BE-44C9C299B9DE}"/>
              </a:ext>
            </a:extLst>
          </p:cNvPr>
          <p:cNvSpPr>
            <a:spLocks noGrp="1"/>
          </p:cNvSpPr>
          <p:nvPr>
            <p:ph type="title"/>
          </p:nvPr>
        </p:nvSpPr>
        <p:spPr>
          <a:xfrm>
            <a:off x="1194735" y="736202"/>
            <a:ext cx="7704000" cy="572700"/>
          </a:xfrm>
        </p:spPr>
        <p:txBody>
          <a:bodyPr/>
          <a:lstStyle/>
          <a:p>
            <a:r>
              <a:rPr lang="en-US" sz="2800" dirty="0"/>
              <a:t>Recognition Pipeline</a:t>
            </a:r>
            <a:r>
              <a:rPr lang="en-US" dirty="0"/>
              <a:t> </a:t>
            </a:r>
            <a:br>
              <a:rPr lang="en-US" dirty="0"/>
            </a:br>
            <a:endParaRPr lang="en-US" dirty="0"/>
          </a:p>
        </p:txBody>
      </p:sp>
      <p:sp>
        <p:nvSpPr>
          <p:cNvPr id="4" name="Title 1">
            <a:extLst>
              <a:ext uri="{FF2B5EF4-FFF2-40B4-BE49-F238E27FC236}">
                <a16:creationId xmlns:a16="http://schemas.microsoft.com/office/drawing/2014/main" id="{41B07394-7DB4-066E-346B-1845C9DC92EF}"/>
              </a:ext>
            </a:extLst>
          </p:cNvPr>
          <p:cNvSpPr txBox="1">
            <a:spLocks/>
          </p:cNvSpPr>
          <p:nvPr/>
        </p:nvSpPr>
        <p:spPr>
          <a:xfrm>
            <a:off x="-3979552" y="2621886"/>
            <a:ext cx="2118562" cy="167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1</a:t>
            </a:r>
          </a:p>
          <a:p>
            <a:r>
              <a:rPr lang="en-US" dirty="0"/>
              <a:t>Collecting dataset</a:t>
            </a:r>
            <a:br>
              <a:rPr lang="en-US" dirty="0"/>
            </a:br>
            <a:endParaRPr lang="en-US" dirty="0"/>
          </a:p>
        </p:txBody>
      </p:sp>
      <p:sp>
        <p:nvSpPr>
          <p:cNvPr id="10" name="Title 1">
            <a:extLst>
              <a:ext uri="{FF2B5EF4-FFF2-40B4-BE49-F238E27FC236}">
                <a16:creationId xmlns:a16="http://schemas.microsoft.com/office/drawing/2014/main" id="{12F8E514-0747-BF6A-6DDC-B0D2B7EA4CA9}"/>
              </a:ext>
            </a:extLst>
          </p:cNvPr>
          <p:cNvSpPr txBox="1">
            <a:spLocks/>
          </p:cNvSpPr>
          <p:nvPr/>
        </p:nvSpPr>
        <p:spPr>
          <a:xfrm>
            <a:off x="-4809016" y="2998680"/>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3</a:t>
            </a:r>
          </a:p>
          <a:p>
            <a:r>
              <a:rPr lang="en-US" dirty="0"/>
              <a:t>Image processing </a:t>
            </a:r>
            <a:br>
              <a:rPr lang="en-US" dirty="0"/>
            </a:br>
            <a:endParaRPr lang="en-US" dirty="0"/>
          </a:p>
        </p:txBody>
      </p:sp>
      <p:sp>
        <p:nvSpPr>
          <p:cNvPr id="11" name="Title 1">
            <a:extLst>
              <a:ext uri="{FF2B5EF4-FFF2-40B4-BE49-F238E27FC236}">
                <a16:creationId xmlns:a16="http://schemas.microsoft.com/office/drawing/2014/main" id="{6C80DE91-9868-8439-2603-6FD559AE46C2}"/>
              </a:ext>
            </a:extLst>
          </p:cNvPr>
          <p:cNvSpPr txBox="1">
            <a:spLocks/>
          </p:cNvSpPr>
          <p:nvPr/>
        </p:nvSpPr>
        <p:spPr>
          <a:xfrm>
            <a:off x="357480" y="2287941"/>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 4</a:t>
            </a:r>
          </a:p>
          <a:p>
            <a:r>
              <a:rPr lang="en-US" dirty="0"/>
              <a:t>Face embedding </a:t>
            </a:r>
            <a:br>
              <a:rPr lang="en-US" dirty="0"/>
            </a:br>
            <a:endParaRPr lang="en-US" dirty="0"/>
          </a:p>
        </p:txBody>
      </p:sp>
      <p:sp>
        <p:nvSpPr>
          <p:cNvPr id="12" name="Title 1">
            <a:extLst>
              <a:ext uri="{FF2B5EF4-FFF2-40B4-BE49-F238E27FC236}">
                <a16:creationId xmlns:a16="http://schemas.microsoft.com/office/drawing/2014/main" id="{FBC098B9-E376-7001-E1EF-FB5D6EACEC22}"/>
              </a:ext>
            </a:extLst>
          </p:cNvPr>
          <p:cNvSpPr txBox="1">
            <a:spLocks/>
          </p:cNvSpPr>
          <p:nvPr/>
        </p:nvSpPr>
        <p:spPr>
          <a:xfrm>
            <a:off x="-3724059" y="2733155"/>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5</a:t>
            </a:r>
          </a:p>
          <a:p>
            <a:r>
              <a:rPr lang="en-US" dirty="0"/>
              <a:t>Face recognition </a:t>
            </a:r>
          </a:p>
        </p:txBody>
      </p:sp>
      <p:sp>
        <p:nvSpPr>
          <p:cNvPr id="13" name="Title 1">
            <a:extLst>
              <a:ext uri="{FF2B5EF4-FFF2-40B4-BE49-F238E27FC236}">
                <a16:creationId xmlns:a16="http://schemas.microsoft.com/office/drawing/2014/main" id="{2551D963-C479-E656-EF45-162263E60B38}"/>
              </a:ext>
            </a:extLst>
          </p:cNvPr>
          <p:cNvSpPr txBox="1">
            <a:spLocks/>
          </p:cNvSpPr>
          <p:nvPr/>
        </p:nvSpPr>
        <p:spPr>
          <a:xfrm>
            <a:off x="-3994139" y="1425528"/>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2</a:t>
            </a:r>
          </a:p>
          <a:p>
            <a:r>
              <a:rPr lang="en-US" dirty="0"/>
              <a:t>Face detection </a:t>
            </a:r>
            <a:br>
              <a:rPr lang="en-US" dirty="0"/>
            </a:br>
            <a:endParaRPr lang="en-US" dirty="0"/>
          </a:p>
        </p:txBody>
      </p:sp>
      <p:sp>
        <p:nvSpPr>
          <p:cNvPr id="15" name="Title 1">
            <a:extLst>
              <a:ext uri="{FF2B5EF4-FFF2-40B4-BE49-F238E27FC236}">
                <a16:creationId xmlns:a16="http://schemas.microsoft.com/office/drawing/2014/main" id="{65470DBD-777B-DA8D-DE02-F4D840F6878D}"/>
              </a:ext>
            </a:extLst>
          </p:cNvPr>
          <p:cNvSpPr txBox="1">
            <a:spLocks/>
          </p:cNvSpPr>
          <p:nvPr/>
        </p:nvSpPr>
        <p:spPr>
          <a:xfrm>
            <a:off x="-4347078" y="3313829"/>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6</a:t>
            </a:r>
          </a:p>
          <a:p>
            <a:r>
              <a:rPr lang="en-US" dirty="0"/>
              <a:t>Test the system</a:t>
            </a:r>
          </a:p>
        </p:txBody>
      </p:sp>
      <p:pic>
        <p:nvPicPr>
          <p:cNvPr id="8" name="Picture 7">
            <a:extLst>
              <a:ext uri="{FF2B5EF4-FFF2-40B4-BE49-F238E27FC236}">
                <a16:creationId xmlns:a16="http://schemas.microsoft.com/office/drawing/2014/main" id="{CB5460AC-C68D-30AE-4196-F31DC0073304}"/>
              </a:ext>
            </a:extLst>
          </p:cNvPr>
          <p:cNvPicPr>
            <a:picLocks noChangeAspect="1"/>
          </p:cNvPicPr>
          <p:nvPr/>
        </p:nvPicPr>
        <p:blipFill>
          <a:blip r:embed="rId3"/>
          <a:stretch>
            <a:fillRect/>
          </a:stretch>
        </p:blipFill>
        <p:spPr>
          <a:xfrm>
            <a:off x="7217496" y="1595563"/>
            <a:ext cx="4753427" cy="4088181"/>
          </a:xfrm>
          <a:prstGeom prst="rect">
            <a:avLst/>
          </a:prstGeom>
        </p:spPr>
      </p:pic>
      <p:sp>
        <p:nvSpPr>
          <p:cNvPr id="3" name="Rectangle 1">
            <a:extLst>
              <a:ext uri="{FF2B5EF4-FFF2-40B4-BE49-F238E27FC236}">
                <a16:creationId xmlns:a16="http://schemas.microsoft.com/office/drawing/2014/main" id="{67A89636-935D-9DC8-22CA-5039BD69A57D}"/>
              </a:ext>
            </a:extLst>
          </p:cNvPr>
          <p:cNvSpPr>
            <a:spLocks noChangeArrowheads="1"/>
          </p:cNvSpPr>
          <p:nvPr/>
        </p:nvSpPr>
        <p:spPr bwMode="auto">
          <a:xfrm>
            <a:off x="2713396" y="1526461"/>
            <a:ext cx="4386805"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We use </a:t>
            </a:r>
            <a:r>
              <a:rPr kumimoji="0" lang="en-US" altLang="en-US" sz="2000" b="1" i="0" u="none" strike="noStrike" cap="none" normalizeH="0" baseline="0" dirty="0" err="1">
                <a:ln>
                  <a:noFill/>
                </a:ln>
                <a:solidFill>
                  <a:schemeClr val="tx1"/>
                </a:solidFill>
                <a:effectLst/>
                <a:latin typeface="Arial" panose="020B0604020202020204" pitchFamily="34" charset="0"/>
              </a:rPr>
              <a:t>FaceNet</a:t>
            </a:r>
            <a:r>
              <a:rPr kumimoji="0" lang="en-US" altLang="en-US" sz="2000" b="0" i="0" u="none" strike="noStrike" cap="none" normalizeH="0" baseline="0" dirty="0">
                <a:ln>
                  <a:noFill/>
                </a:ln>
                <a:solidFill>
                  <a:schemeClr val="tx1"/>
                </a:solidFill>
                <a:effectLst/>
                <a:latin typeface="Arial" panose="020B0604020202020204" pitchFamily="34" charset="0"/>
              </a:rPr>
              <a:t> to convert each detected and preprocessed face into a </a:t>
            </a:r>
            <a:r>
              <a:rPr kumimoji="0" lang="en-US" altLang="en-US" sz="2000" b="1" i="0" u="none" strike="noStrike" cap="none" normalizeH="0" baseline="0" dirty="0">
                <a:ln>
                  <a:noFill/>
                </a:ln>
                <a:solidFill>
                  <a:schemeClr val="tx1"/>
                </a:solidFill>
                <a:effectLst/>
                <a:latin typeface="Arial" panose="020B0604020202020204" pitchFamily="34" charset="0"/>
              </a:rPr>
              <a:t>128-dimensional embedding vector</a:t>
            </a:r>
            <a:r>
              <a:rPr kumimoji="0" lang="en-US" altLang="en-US" sz="2000" b="0" i="0" u="none" strike="noStrike" cap="none" normalizeH="0" baseline="0" dirty="0">
                <a:ln>
                  <a:noFill/>
                </a:ln>
                <a:solidFill>
                  <a:schemeClr val="tx1"/>
                </a:solidFill>
                <a:effectLst/>
                <a:latin typeface="Arial" panose="020B0604020202020204" pitchFamily="34" charset="0"/>
              </a:rPr>
              <a:t>.</a:t>
            </a:r>
            <a:endParaRPr kumimoji="0" lang="ar-MA"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These embeddings capture unique facial features and are used for identity comparison using </a:t>
            </a:r>
            <a:r>
              <a:rPr kumimoji="0" lang="en-US" altLang="en-US" sz="2000" b="1" i="0" u="none" strike="noStrike" cap="none" normalizeH="0" baseline="0" dirty="0">
                <a:ln>
                  <a:noFill/>
                </a:ln>
                <a:solidFill>
                  <a:schemeClr val="tx1"/>
                </a:solidFill>
                <a:effectLst/>
                <a:latin typeface="Arial" panose="020B0604020202020204" pitchFamily="34" charset="0"/>
              </a:rPr>
              <a:t>Euclidean distance</a:t>
            </a:r>
            <a:r>
              <a:rPr kumimoji="0" lang="en-US" altLang="en-US" sz="20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5935897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9">
          <a:extLst>
            <a:ext uri="{FF2B5EF4-FFF2-40B4-BE49-F238E27FC236}">
              <a16:creationId xmlns:a16="http://schemas.microsoft.com/office/drawing/2014/main" id="{B4B0551E-7F04-DECD-DD5A-8EF21DA6949C}"/>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0397C613-6ABA-7F69-EBD9-AA6BA5814154}"/>
              </a:ext>
            </a:extLst>
          </p:cNvPr>
          <p:cNvSpPr/>
          <p:nvPr/>
        </p:nvSpPr>
        <p:spPr>
          <a:xfrm>
            <a:off x="228353" y="2065070"/>
            <a:ext cx="2404872" cy="1947672"/>
          </a:xfrm>
          <a:prstGeom prst="roundRect">
            <a:avLst/>
          </a:prstGeom>
          <a:solidFill>
            <a:srgbClr val="ECD54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Google Shape;892;p38">
            <a:extLst>
              <a:ext uri="{FF2B5EF4-FFF2-40B4-BE49-F238E27FC236}">
                <a16:creationId xmlns:a16="http://schemas.microsoft.com/office/drawing/2014/main" id="{122A89E2-0567-C664-5DE4-ABAB376C31C3}"/>
              </a:ext>
            </a:extLst>
          </p:cNvPr>
          <p:cNvSpPr/>
          <p:nvPr/>
        </p:nvSpPr>
        <p:spPr>
          <a:xfrm rot="-5400000">
            <a:off x="-1672114" y="1483929"/>
            <a:ext cx="357300" cy="309016"/>
          </a:xfrm>
          <a:prstGeom prst="flowChartMerge">
            <a:avLst/>
          </a:prstGeom>
          <a:solidFill>
            <a:schemeClr val="lt1"/>
          </a:solidFill>
          <a:ln>
            <a:noFill/>
          </a:ln>
        </p:spPr>
        <p:txBody>
          <a:bodyPr spcFirstLastPara="1" wrap="square" lIns="91425" tIns="91425" rIns="91425" bIns="91425" anchor="ctr" anchorCtr="0">
            <a:noAutofit/>
          </a:bodyPr>
          <a:lstStyle/>
          <a:p>
            <a:endParaRPr/>
          </a:p>
        </p:txBody>
      </p:sp>
      <p:grpSp>
        <p:nvGrpSpPr>
          <p:cNvPr id="893" name="Google Shape;893;p38">
            <a:extLst>
              <a:ext uri="{FF2B5EF4-FFF2-40B4-BE49-F238E27FC236}">
                <a16:creationId xmlns:a16="http://schemas.microsoft.com/office/drawing/2014/main" id="{92EC2B3B-74D1-FB9B-88E7-71A9649CC9C8}"/>
              </a:ext>
            </a:extLst>
          </p:cNvPr>
          <p:cNvGrpSpPr/>
          <p:nvPr/>
        </p:nvGrpSpPr>
        <p:grpSpPr>
          <a:xfrm flipH="1">
            <a:off x="-2380380" y="4831472"/>
            <a:ext cx="4791669" cy="923822"/>
            <a:chOff x="-78438" y="3775205"/>
            <a:chExt cx="4791669" cy="923822"/>
          </a:xfrm>
        </p:grpSpPr>
        <p:cxnSp>
          <p:nvCxnSpPr>
            <p:cNvPr id="894" name="Google Shape;894;p38">
              <a:extLst>
                <a:ext uri="{FF2B5EF4-FFF2-40B4-BE49-F238E27FC236}">
                  <a16:creationId xmlns:a16="http://schemas.microsoft.com/office/drawing/2014/main" id="{25A4E6D1-E292-0602-FF34-866820ABB116}"/>
                </a:ext>
              </a:extLst>
            </p:cNvPr>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895" name="Google Shape;895;p38">
              <a:extLst>
                <a:ext uri="{FF2B5EF4-FFF2-40B4-BE49-F238E27FC236}">
                  <a16:creationId xmlns:a16="http://schemas.microsoft.com/office/drawing/2014/main" id="{16CCD151-383D-3B3B-7788-CC6D47DBBA5A}"/>
                </a:ext>
              </a:extLst>
            </p:cNvPr>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896" name="Google Shape;896;p38">
              <a:extLst>
                <a:ext uri="{FF2B5EF4-FFF2-40B4-BE49-F238E27FC236}">
                  <a16:creationId xmlns:a16="http://schemas.microsoft.com/office/drawing/2014/main" id="{9631F127-2BE6-B3E0-7332-C5235831B3D2}"/>
                </a:ext>
              </a:extLst>
            </p:cNvPr>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897" name="Google Shape;897;p38">
            <a:extLst>
              <a:ext uri="{FF2B5EF4-FFF2-40B4-BE49-F238E27FC236}">
                <a16:creationId xmlns:a16="http://schemas.microsoft.com/office/drawing/2014/main" id="{9786EAF3-64C5-D329-E7E4-461D149FB553}"/>
              </a:ext>
            </a:extLst>
          </p:cNvPr>
          <p:cNvSpPr/>
          <p:nvPr/>
        </p:nvSpPr>
        <p:spPr>
          <a:xfrm>
            <a:off x="2437477" y="-51645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nvGrpSpPr>
          <p:cNvPr id="898" name="Google Shape;898;p38">
            <a:extLst>
              <a:ext uri="{FF2B5EF4-FFF2-40B4-BE49-F238E27FC236}">
                <a16:creationId xmlns:a16="http://schemas.microsoft.com/office/drawing/2014/main" id="{4CBE52EB-AD37-B81E-8C75-73329D13AA02}"/>
              </a:ext>
            </a:extLst>
          </p:cNvPr>
          <p:cNvGrpSpPr/>
          <p:nvPr/>
        </p:nvGrpSpPr>
        <p:grpSpPr>
          <a:xfrm>
            <a:off x="-5971295" y="3961434"/>
            <a:ext cx="3859204" cy="615399"/>
            <a:chOff x="-6675" y="307100"/>
            <a:chExt cx="9140700" cy="4634025"/>
          </a:xfrm>
        </p:grpSpPr>
        <p:cxnSp>
          <p:nvCxnSpPr>
            <p:cNvPr id="899" name="Google Shape;899;p38">
              <a:extLst>
                <a:ext uri="{FF2B5EF4-FFF2-40B4-BE49-F238E27FC236}">
                  <a16:creationId xmlns:a16="http://schemas.microsoft.com/office/drawing/2014/main" id="{236F7C1F-A8E7-516F-C769-3A9C919C41DB}"/>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0" name="Google Shape;900;p38">
              <a:extLst>
                <a:ext uri="{FF2B5EF4-FFF2-40B4-BE49-F238E27FC236}">
                  <a16:creationId xmlns:a16="http://schemas.microsoft.com/office/drawing/2014/main" id="{148F08AE-24CC-876D-BC3D-A7ACF48CF540}"/>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38">
              <a:extLst>
                <a:ext uri="{FF2B5EF4-FFF2-40B4-BE49-F238E27FC236}">
                  <a16:creationId xmlns:a16="http://schemas.microsoft.com/office/drawing/2014/main" id="{543AB7C1-36A9-3AC8-A9AA-01283EAF284A}"/>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2" name="Google Shape;902;p38">
              <a:extLst>
                <a:ext uri="{FF2B5EF4-FFF2-40B4-BE49-F238E27FC236}">
                  <a16:creationId xmlns:a16="http://schemas.microsoft.com/office/drawing/2014/main" id="{A6E70501-6CF8-84C5-7B8C-3EB5C82AF53A}"/>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3" name="Google Shape;903;p38">
              <a:extLst>
                <a:ext uri="{FF2B5EF4-FFF2-40B4-BE49-F238E27FC236}">
                  <a16:creationId xmlns:a16="http://schemas.microsoft.com/office/drawing/2014/main" id="{2B72D1B4-BDD8-5599-BEB2-1533C005A599}"/>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4" name="Google Shape;904;p38">
              <a:extLst>
                <a:ext uri="{FF2B5EF4-FFF2-40B4-BE49-F238E27FC236}">
                  <a16:creationId xmlns:a16="http://schemas.microsoft.com/office/drawing/2014/main" id="{821F9B9B-D485-DB1F-67CA-C5D4F65CB13D}"/>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5" name="Google Shape;905;p38">
              <a:extLst>
                <a:ext uri="{FF2B5EF4-FFF2-40B4-BE49-F238E27FC236}">
                  <a16:creationId xmlns:a16="http://schemas.microsoft.com/office/drawing/2014/main" id="{A924E780-A6FE-B9F3-159B-F5155382366F}"/>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38">
              <a:extLst>
                <a:ext uri="{FF2B5EF4-FFF2-40B4-BE49-F238E27FC236}">
                  <a16:creationId xmlns:a16="http://schemas.microsoft.com/office/drawing/2014/main" id="{63014647-8A97-6080-2565-EE8A9B03505B}"/>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7" name="Google Shape;907;p38">
              <a:extLst>
                <a:ext uri="{FF2B5EF4-FFF2-40B4-BE49-F238E27FC236}">
                  <a16:creationId xmlns:a16="http://schemas.microsoft.com/office/drawing/2014/main" id="{C79CCFCE-3B47-F155-3B84-9FE0AACD1DA6}"/>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8" name="Google Shape;908;p38">
              <a:extLst>
                <a:ext uri="{FF2B5EF4-FFF2-40B4-BE49-F238E27FC236}">
                  <a16:creationId xmlns:a16="http://schemas.microsoft.com/office/drawing/2014/main" id="{E561BEED-8AF5-8C51-CD31-8A52E98146F5}"/>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909" name="Google Shape;909;p38">
            <a:extLst>
              <a:ext uri="{FF2B5EF4-FFF2-40B4-BE49-F238E27FC236}">
                <a16:creationId xmlns:a16="http://schemas.microsoft.com/office/drawing/2014/main" id="{B93F95F0-AE6B-7A71-6F52-D9B9DCFFC6D5}"/>
              </a:ext>
            </a:extLst>
          </p:cNvPr>
          <p:cNvSpPr/>
          <p:nvPr/>
        </p:nvSpPr>
        <p:spPr>
          <a:xfrm rot="-5400000">
            <a:off x="-5111485" y="1213451"/>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sp>
        <p:nvSpPr>
          <p:cNvPr id="2" name="Title 1">
            <a:extLst>
              <a:ext uri="{FF2B5EF4-FFF2-40B4-BE49-F238E27FC236}">
                <a16:creationId xmlns:a16="http://schemas.microsoft.com/office/drawing/2014/main" id="{99DFD89B-755D-EC25-22DB-96E4D8DC108A}"/>
              </a:ext>
            </a:extLst>
          </p:cNvPr>
          <p:cNvSpPr>
            <a:spLocks noGrp="1"/>
          </p:cNvSpPr>
          <p:nvPr>
            <p:ph type="title"/>
          </p:nvPr>
        </p:nvSpPr>
        <p:spPr>
          <a:xfrm>
            <a:off x="1152981" y="746451"/>
            <a:ext cx="7704000" cy="572700"/>
          </a:xfrm>
        </p:spPr>
        <p:txBody>
          <a:bodyPr/>
          <a:lstStyle/>
          <a:p>
            <a:r>
              <a:rPr lang="en-US" sz="2800" dirty="0"/>
              <a:t>Recognition Pipeline</a:t>
            </a:r>
            <a:r>
              <a:rPr lang="en-US" dirty="0"/>
              <a:t> </a:t>
            </a:r>
            <a:br>
              <a:rPr lang="en-US" dirty="0"/>
            </a:br>
            <a:endParaRPr lang="en-US" dirty="0"/>
          </a:p>
        </p:txBody>
      </p:sp>
      <p:sp>
        <p:nvSpPr>
          <p:cNvPr id="4" name="Title 1">
            <a:extLst>
              <a:ext uri="{FF2B5EF4-FFF2-40B4-BE49-F238E27FC236}">
                <a16:creationId xmlns:a16="http://schemas.microsoft.com/office/drawing/2014/main" id="{4DC74E07-D7A2-4F41-374D-7491C2690A8A}"/>
              </a:ext>
            </a:extLst>
          </p:cNvPr>
          <p:cNvSpPr txBox="1">
            <a:spLocks/>
          </p:cNvSpPr>
          <p:nvPr/>
        </p:nvSpPr>
        <p:spPr>
          <a:xfrm>
            <a:off x="-3695874" y="2161225"/>
            <a:ext cx="2118562" cy="167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1</a:t>
            </a:r>
          </a:p>
          <a:p>
            <a:r>
              <a:rPr lang="en-US" dirty="0"/>
              <a:t>Collecting dataset</a:t>
            </a:r>
            <a:br>
              <a:rPr lang="en-US" dirty="0"/>
            </a:br>
            <a:endParaRPr lang="en-US" dirty="0"/>
          </a:p>
        </p:txBody>
      </p:sp>
      <p:sp>
        <p:nvSpPr>
          <p:cNvPr id="10" name="Title 1">
            <a:extLst>
              <a:ext uri="{FF2B5EF4-FFF2-40B4-BE49-F238E27FC236}">
                <a16:creationId xmlns:a16="http://schemas.microsoft.com/office/drawing/2014/main" id="{BF9B046D-8911-EA2D-081F-68BA5AD6F00D}"/>
              </a:ext>
            </a:extLst>
          </p:cNvPr>
          <p:cNvSpPr txBox="1">
            <a:spLocks/>
          </p:cNvSpPr>
          <p:nvPr/>
        </p:nvSpPr>
        <p:spPr>
          <a:xfrm>
            <a:off x="-3096227" y="2211116"/>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3</a:t>
            </a:r>
          </a:p>
          <a:p>
            <a:r>
              <a:rPr lang="en-US" dirty="0"/>
              <a:t>Image processing </a:t>
            </a:r>
            <a:br>
              <a:rPr lang="en-US" dirty="0"/>
            </a:br>
            <a:endParaRPr lang="en-US" dirty="0"/>
          </a:p>
        </p:txBody>
      </p:sp>
      <p:sp>
        <p:nvSpPr>
          <p:cNvPr id="11" name="Title 1">
            <a:extLst>
              <a:ext uri="{FF2B5EF4-FFF2-40B4-BE49-F238E27FC236}">
                <a16:creationId xmlns:a16="http://schemas.microsoft.com/office/drawing/2014/main" id="{E7B6E9C8-77A7-2680-EE88-4638C57D4DB4}"/>
              </a:ext>
            </a:extLst>
          </p:cNvPr>
          <p:cNvSpPr txBox="1">
            <a:spLocks/>
          </p:cNvSpPr>
          <p:nvPr/>
        </p:nvSpPr>
        <p:spPr>
          <a:xfrm>
            <a:off x="-2552745" y="2283843"/>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 4</a:t>
            </a:r>
          </a:p>
          <a:p>
            <a:r>
              <a:rPr lang="en-US" dirty="0"/>
              <a:t>Face embedding </a:t>
            </a:r>
            <a:br>
              <a:rPr lang="en-US" dirty="0"/>
            </a:br>
            <a:endParaRPr lang="en-US" dirty="0"/>
          </a:p>
        </p:txBody>
      </p:sp>
      <p:sp>
        <p:nvSpPr>
          <p:cNvPr id="12" name="Title 1">
            <a:extLst>
              <a:ext uri="{FF2B5EF4-FFF2-40B4-BE49-F238E27FC236}">
                <a16:creationId xmlns:a16="http://schemas.microsoft.com/office/drawing/2014/main" id="{4F123E63-04D4-19ED-7A5A-E6F2A9756E75}"/>
              </a:ext>
            </a:extLst>
          </p:cNvPr>
          <p:cNvSpPr txBox="1">
            <a:spLocks/>
          </p:cNvSpPr>
          <p:nvPr/>
        </p:nvSpPr>
        <p:spPr>
          <a:xfrm>
            <a:off x="565913" y="2186168"/>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5</a:t>
            </a:r>
          </a:p>
          <a:p>
            <a:r>
              <a:rPr lang="en-US" dirty="0"/>
              <a:t>Face recognition </a:t>
            </a:r>
          </a:p>
        </p:txBody>
      </p:sp>
      <p:sp>
        <p:nvSpPr>
          <p:cNvPr id="13" name="Title 1">
            <a:extLst>
              <a:ext uri="{FF2B5EF4-FFF2-40B4-BE49-F238E27FC236}">
                <a16:creationId xmlns:a16="http://schemas.microsoft.com/office/drawing/2014/main" id="{56CF81EC-9C62-CEE5-5167-D85A878F416A}"/>
              </a:ext>
            </a:extLst>
          </p:cNvPr>
          <p:cNvSpPr txBox="1">
            <a:spLocks/>
          </p:cNvSpPr>
          <p:nvPr/>
        </p:nvSpPr>
        <p:spPr>
          <a:xfrm>
            <a:off x="-4155508" y="1390361"/>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2</a:t>
            </a:r>
          </a:p>
          <a:p>
            <a:r>
              <a:rPr lang="en-US" dirty="0"/>
              <a:t>Face detection </a:t>
            </a:r>
            <a:br>
              <a:rPr lang="en-US" dirty="0"/>
            </a:br>
            <a:endParaRPr lang="en-US" dirty="0"/>
          </a:p>
        </p:txBody>
      </p:sp>
      <p:sp>
        <p:nvSpPr>
          <p:cNvPr id="15" name="Title 1">
            <a:extLst>
              <a:ext uri="{FF2B5EF4-FFF2-40B4-BE49-F238E27FC236}">
                <a16:creationId xmlns:a16="http://schemas.microsoft.com/office/drawing/2014/main" id="{22A9CA45-2F17-DB34-BDFE-C92252D20CA0}"/>
              </a:ext>
            </a:extLst>
          </p:cNvPr>
          <p:cNvSpPr txBox="1">
            <a:spLocks/>
          </p:cNvSpPr>
          <p:nvPr/>
        </p:nvSpPr>
        <p:spPr>
          <a:xfrm>
            <a:off x="-4269195" y="1835182"/>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6</a:t>
            </a:r>
          </a:p>
          <a:p>
            <a:r>
              <a:rPr lang="en-US" dirty="0"/>
              <a:t>Test the system</a:t>
            </a:r>
          </a:p>
        </p:txBody>
      </p:sp>
      <p:sp>
        <p:nvSpPr>
          <p:cNvPr id="5" name="TextBox 4">
            <a:extLst>
              <a:ext uri="{FF2B5EF4-FFF2-40B4-BE49-F238E27FC236}">
                <a16:creationId xmlns:a16="http://schemas.microsoft.com/office/drawing/2014/main" id="{41CF05CC-A2D6-127B-C04A-89351584D07D}"/>
              </a:ext>
            </a:extLst>
          </p:cNvPr>
          <p:cNvSpPr txBox="1"/>
          <p:nvPr/>
        </p:nvSpPr>
        <p:spPr>
          <a:xfrm>
            <a:off x="2879960" y="1869877"/>
            <a:ext cx="4250043" cy="2985433"/>
          </a:xfrm>
          <a:prstGeom prst="rect">
            <a:avLst/>
          </a:prstGeom>
          <a:noFill/>
        </p:spPr>
        <p:txBody>
          <a:bodyPr wrap="square">
            <a:spAutoFit/>
          </a:bodyPr>
          <a:lstStyle/>
          <a:p>
            <a:pPr algn="l">
              <a:buNone/>
            </a:pPr>
            <a:r>
              <a:rPr lang="en-US" sz="2400" b="1" dirty="0">
                <a:solidFill>
                  <a:schemeClr val="tx1"/>
                </a:solidFill>
              </a:rPr>
              <a:t>Distance threshold </a:t>
            </a:r>
            <a:r>
              <a:rPr lang="en-US" sz="2400" dirty="0">
                <a:solidFill>
                  <a:schemeClr val="tx1"/>
                </a:solidFill>
              </a:rPr>
              <a:t>:</a:t>
            </a:r>
          </a:p>
          <a:p>
            <a:pPr algn="l">
              <a:buNone/>
            </a:pPr>
            <a:endParaRPr lang="en-US" sz="2400" dirty="0">
              <a:solidFill>
                <a:schemeClr val="tx1"/>
              </a:solidFill>
            </a:endParaRPr>
          </a:p>
          <a:p>
            <a:pPr>
              <a:spcAft>
                <a:spcPts val="1200"/>
              </a:spcAft>
              <a:buClr>
                <a:schemeClr val="tx1"/>
              </a:buClr>
              <a:buFont typeface="+mj-lt"/>
              <a:buAutoNum type="arabicPeriod"/>
            </a:pPr>
            <a:r>
              <a:rPr lang="en-US" sz="2400" dirty="0">
                <a:solidFill>
                  <a:schemeClr val="tx1"/>
                </a:solidFill>
              </a:rPr>
              <a:t> Compare live embedding to all stored embeddings</a:t>
            </a:r>
          </a:p>
          <a:p>
            <a:pPr>
              <a:spcAft>
                <a:spcPts val="1200"/>
              </a:spcAft>
              <a:buClr>
                <a:schemeClr val="tx1"/>
              </a:buClr>
              <a:buFont typeface="+mj-lt"/>
              <a:buAutoNum type="arabicPeriod"/>
            </a:pPr>
            <a:r>
              <a:rPr lang="en-US" sz="2400" dirty="0">
                <a:solidFill>
                  <a:schemeClr val="tx1"/>
                </a:solidFill>
              </a:rPr>
              <a:t> Use Euclidean distance</a:t>
            </a:r>
          </a:p>
          <a:p>
            <a:pPr>
              <a:spcAft>
                <a:spcPts val="1200"/>
              </a:spcAft>
              <a:buClr>
                <a:schemeClr val="tx1"/>
              </a:buClr>
              <a:buFont typeface="+mj-lt"/>
              <a:buAutoNum type="arabicPeriod"/>
            </a:pPr>
            <a:r>
              <a:rPr lang="en-US" sz="2400" dirty="0">
                <a:solidFill>
                  <a:schemeClr val="tx1"/>
                </a:solidFill>
              </a:rPr>
              <a:t> If distance &lt; threshold, it is a match</a:t>
            </a:r>
          </a:p>
        </p:txBody>
      </p:sp>
      <p:pic>
        <p:nvPicPr>
          <p:cNvPr id="6" name="Picture 5">
            <a:extLst>
              <a:ext uri="{FF2B5EF4-FFF2-40B4-BE49-F238E27FC236}">
                <a16:creationId xmlns:a16="http://schemas.microsoft.com/office/drawing/2014/main" id="{EE33C933-B24D-8E55-8160-5F943E676A5A}"/>
              </a:ext>
            </a:extLst>
          </p:cNvPr>
          <p:cNvPicPr>
            <a:picLocks noChangeAspect="1"/>
          </p:cNvPicPr>
          <p:nvPr/>
        </p:nvPicPr>
        <p:blipFill>
          <a:blip r:embed="rId3"/>
          <a:srcRect l="3942" t="6258" r="4213" b="4556"/>
          <a:stretch/>
        </p:blipFill>
        <p:spPr>
          <a:xfrm>
            <a:off x="7325488" y="1352087"/>
            <a:ext cx="4653075" cy="4013022"/>
          </a:xfrm>
          <a:prstGeom prst="rect">
            <a:avLst/>
          </a:prstGeom>
        </p:spPr>
      </p:pic>
    </p:spTree>
    <p:extLst>
      <p:ext uri="{BB962C8B-B14F-4D97-AF65-F5344CB8AC3E}">
        <p14:creationId xmlns:p14="http://schemas.microsoft.com/office/powerpoint/2010/main" val="794324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9">
          <a:extLst>
            <a:ext uri="{FF2B5EF4-FFF2-40B4-BE49-F238E27FC236}">
              <a16:creationId xmlns:a16="http://schemas.microsoft.com/office/drawing/2014/main" id="{48AE6DDF-BB4A-2025-2887-FC93F7BE51E3}"/>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216DEE5-5A71-4C32-5207-2305D7E3F229}"/>
              </a:ext>
            </a:extLst>
          </p:cNvPr>
          <p:cNvSpPr/>
          <p:nvPr/>
        </p:nvSpPr>
        <p:spPr>
          <a:xfrm>
            <a:off x="0" y="1918815"/>
            <a:ext cx="2404872" cy="1947672"/>
          </a:xfrm>
          <a:prstGeom prst="roundRect">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Google Shape;892;p38">
            <a:extLst>
              <a:ext uri="{FF2B5EF4-FFF2-40B4-BE49-F238E27FC236}">
                <a16:creationId xmlns:a16="http://schemas.microsoft.com/office/drawing/2014/main" id="{AFADD4CA-16C1-6E22-6655-56C3B421E169}"/>
              </a:ext>
            </a:extLst>
          </p:cNvPr>
          <p:cNvSpPr/>
          <p:nvPr/>
        </p:nvSpPr>
        <p:spPr>
          <a:xfrm rot="-5400000">
            <a:off x="-1672114" y="1483929"/>
            <a:ext cx="357300" cy="309016"/>
          </a:xfrm>
          <a:prstGeom prst="flowChartMerge">
            <a:avLst/>
          </a:prstGeom>
          <a:solidFill>
            <a:schemeClr val="lt1"/>
          </a:solidFill>
          <a:ln>
            <a:noFill/>
          </a:ln>
        </p:spPr>
        <p:txBody>
          <a:bodyPr spcFirstLastPara="1" wrap="square" lIns="91425" tIns="91425" rIns="91425" bIns="91425" anchor="ctr" anchorCtr="0">
            <a:noAutofit/>
          </a:bodyPr>
          <a:lstStyle/>
          <a:p>
            <a:endParaRPr/>
          </a:p>
        </p:txBody>
      </p:sp>
      <p:grpSp>
        <p:nvGrpSpPr>
          <p:cNvPr id="893" name="Google Shape;893;p38">
            <a:extLst>
              <a:ext uri="{FF2B5EF4-FFF2-40B4-BE49-F238E27FC236}">
                <a16:creationId xmlns:a16="http://schemas.microsoft.com/office/drawing/2014/main" id="{7DCE834A-DC94-FF93-5B7A-1AD1269890EC}"/>
              </a:ext>
            </a:extLst>
          </p:cNvPr>
          <p:cNvGrpSpPr/>
          <p:nvPr/>
        </p:nvGrpSpPr>
        <p:grpSpPr>
          <a:xfrm flipH="1">
            <a:off x="-2380380" y="4831472"/>
            <a:ext cx="4791669" cy="923822"/>
            <a:chOff x="-78438" y="3775205"/>
            <a:chExt cx="4791669" cy="923822"/>
          </a:xfrm>
        </p:grpSpPr>
        <p:cxnSp>
          <p:nvCxnSpPr>
            <p:cNvPr id="894" name="Google Shape;894;p38">
              <a:extLst>
                <a:ext uri="{FF2B5EF4-FFF2-40B4-BE49-F238E27FC236}">
                  <a16:creationId xmlns:a16="http://schemas.microsoft.com/office/drawing/2014/main" id="{2F1DCEB4-C779-5557-5ED0-38898EE91AF2}"/>
                </a:ext>
              </a:extLst>
            </p:cNvPr>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895" name="Google Shape;895;p38">
              <a:extLst>
                <a:ext uri="{FF2B5EF4-FFF2-40B4-BE49-F238E27FC236}">
                  <a16:creationId xmlns:a16="http://schemas.microsoft.com/office/drawing/2014/main" id="{75351042-B19A-701C-376A-2C14907A68D8}"/>
                </a:ext>
              </a:extLst>
            </p:cNvPr>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896" name="Google Shape;896;p38">
              <a:extLst>
                <a:ext uri="{FF2B5EF4-FFF2-40B4-BE49-F238E27FC236}">
                  <a16:creationId xmlns:a16="http://schemas.microsoft.com/office/drawing/2014/main" id="{11FA23CC-6635-339B-2839-39381273FDA8}"/>
                </a:ext>
              </a:extLst>
            </p:cNvPr>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897" name="Google Shape;897;p38">
            <a:extLst>
              <a:ext uri="{FF2B5EF4-FFF2-40B4-BE49-F238E27FC236}">
                <a16:creationId xmlns:a16="http://schemas.microsoft.com/office/drawing/2014/main" id="{05FB233D-9F0F-70DB-17C4-9B06BFDC5DBC}"/>
              </a:ext>
            </a:extLst>
          </p:cNvPr>
          <p:cNvSpPr/>
          <p:nvPr/>
        </p:nvSpPr>
        <p:spPr>
          <a:xfrm>
            <a:off x="2437477" y="-51645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nvGrpSpPr>
          <p:cNvPr id="898" name="Google Shape;898;p38">
            <a:extLst>
              <a:ext uri="{FF2B5EF4-FFF2-40B4-BE49-F238E27FC236}">
                <a16:creationId xmlns:a16="http://schemas.microsoft.com/office/drawing/2014/main" id="{9D6905AD-19BE-060C-E0F8-821E29B24AD8}"/>
              </a:ext>
            </a:extLst>
          </p:cNvPr>
          <p:cNvGrpSpPr/>
          <p:nvPr/>
        </p:nvGrpSpPr>
        <p:grpSpPr>
          <a:xfrm>
            <a:off x="-5971295" y="3961434"/>
            <a:ext cx="3859204" cy="615399"/>
            <a:chOff x="-6675" y="307100"/>
            <a:chExt cx="9140700" cy="4634025"/>
          </a:xfrm>
        </p:grpSpPr>
        <p:cxnSp>
          <p:nvCxnSpPr>
            <p:cNvPr id="899" name="Google Shape;899;p38">
              <a:extLst>
                <a:ext uri="{FF2B5EF4-FFF2-40B4-BE49-F238E27FC236}">
                  <a16:creationId xmlns:a16="http://schemas.microsoft.com/office/drawing/2014/main" id="{D833BA27-9982-4784-54ED-DD3F6A6F3532}"/>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0" name="Google Shape;900;p38">
              <a:extLst>
                <a:ext uri="{FF2B5EF4-FFF2-40B4-BE49-F238E27FC236}">
                  <a16:creationId xmlns:a16="http://schemas.microsoft.com/office/drawing/2014/main" id="{2E36F2A5-1927-3517-F640-9A38472BC8AE}"/>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1" name="Google Shape;901;p38">
              <a:extLst>
                <a:ext uri="{FF2B5EF4-FFF2-40B4-BE49-F238E27FC236}">
                  <a16:creationId xmlns:a16="http://schemas.microsoft.com/office/drawing/2014/main" id="{E90FF0DE-C86D-A7E3-AF80-67B39F89969B}"/>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2" name="Google Shape;902;p38">
              <a:extLst>
                <a:ext uri="{FF2B5EF4-FFF2-40B4-BE49-F238E27FC236}">
                  <a16:creationId xmlns:a16="http://schemas.microsoft.com/office/drawing/2014/main" id="{5255B462-92F4-B382-47E0-8195F82EF571}"/>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3" name="Google Shape;903;p38">
              <a:extLst>
                <a:ext uri="{FF2B5EF4-FFF2-40B4-BE49-F238E27FC236}">
                  <a16:creationId xmlns:a16="http://schemas.microsoft.com/office/drawing/2014/main" id="{44D4AAB8-24A9-34A1-A48B-ECF9553AEC6B}"/>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4" name="Google Shape;904;p38">
              <a:extLst>
                <a:ext uri="{FF2B5EF4-FFF2-40B4-BE49-F238E27FC236}">
                  <a16:creationId xmlns:a16="http://schemas.microsoft.com/office/drawing/2014/main" id="{FA8124AB-FC3C-3030-BEB6-037C9C47454E}"/>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5" name="Google Shape;905;p38">
              <a:extLst>
                <a:ext uri="{FF2B5EF4-FFF2-40B4-BE49-F238E27FC236}">
                  <a16:creationId xmlns:a16="http://schemas.microsoft.com/office/drawing/2014/main" id="{4A0A0A2B-0C9C-8583-8036-A5ED630E9FB6}"/>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6" name="Google Shape;906;p38">
              <a:extLst>
                <a:ext uri="{FF2B5EF4-FFF2-40B4-BE49-F238E27FC236}">
                  <a16:creationId xmlns:a16="http://schemas.microsoft.com/office/drawing/2014/main" id="{C8C70DFA-DA1B-1AB2-0BFE-83565DB1F752}"/>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7" name="Google Shape;907;p38">
              <a:extLst>
                <a:ext uri="{FF2B5EF4-FFF2-40B4-BE49-F238E27FC236}">
                  <a16:creationId xmlns:a16="http://schemas.microsoft.com/office/drawing/2014/main" id="{F0AAAE12-83CA-CD23-BAB0-F137B1E38361}"/>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08" name="Google Shape;908;p38">
              <a:extLst>
                <a:ext uri="{FF2B5EF4-FFF2-40B4-BE49-F238E27FC236}">
                  <a16:creationId xmlns:a16="http://schemas.microsoft.com/office/drawing/2014/main" id="{11FB3BC3-1161-BDBA-171C-9C8A83A48864}"/>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909" name="Google Shape;909;p38">
            <a:extLst>
              <a:ext uri="{FF2B5EF4-FFF2-40B4-BE49-F238E27FC236}">
                <a16:creationId xmlns:a16="http://schemas.microsoft.com/office/drawing/2014/main" id="{BA143F11-03E3-9075-041D-302DEA0948D5}"/>
              </a:ext>
            </a:extLst>
          </p:cNvPr>
          <p:cNvSpPr/>
          <p:nvPr/>
        </p:nvSpPr>
        <p:spPr>
          <a:xfrm rot="-5400000">
            <a:off x="-5111485" y="1213451"/>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sp>
        <p:nvSpPr>
          <p:cNvPr id="2" name="Title 1">
            <a:extLst>
              <a:ext uri="{FF2B5EF4-FFF2-40B4-BE49-F238E27FC236}">
                <a16:creationId xmlns:a16="http://schemas.microsoft.com/office/drawing/2014/main" id="{AC1C2BEA-D1D6-FFF0-0956-07009F014723}"/>
              </a:ext>
            </a:extLst>
          </p:cNvPr>
          <p:cNvSpPr>
            <a:spLocks noGrp="1"/>
          </p:cNvSpPr>
          <p:nvPr>
            <p:ph type="title"/>
          </p:nvPr>
        </p:nvSpPr>
        <p:spPr>
          <a:xfrm>
            <a:off x="1264183" y="650567"/>
            <a:ext cx="7704000" cy="572700"/>
          </a:xfrm>
        </p:spPr>
        <p:txBody>
          <a:bodyPr/>
          <a:lstStyle/>
          <a:p>
            <a:r>
              <a:rPr lang="en-US" sz="2800" dirty="0"/>
              <a:t>Recognition Pipeline</a:t>
            </a:r>
            <a:r>
              <a:rPr lang="en-US" dirty="0"/>
              <a:t> </a:t>
            </a:r>
            <a:br>
              <a:rPr lang="en-US" dirty="0"/>
            </a:br>
            <a:endParaRPr lang="en-US" dirty="0"/>
          </a:p>
        </p:txBody>
      </p:sp>
      <p:sp>
        <p:nvSpPr>
          <p:cNvPr id="4" name="Title 1">
            <a:extLst>
              <a:ext uri="{FF2B5EF4-FFF2-40B4-BE49-F238E27FC236}">
                <a16:creationId xmlns:a16="http://schemas.microsoft.com/office/drawing/2014/main" id="{DB0639C1-A09F-A4C2-3045-130A0DC0436C}"/>
              </a:ext>
            </a:extLst>
          </p:cNvPr>
          <p:cNvSpPr txBox="1">
            <a:spLocks/>
          </p:cNvSpPr>
          <p:nvPr/>
        </p:nvSpPr>
        <p:spPr>
          <a:xfrm>
            <a:off x="-4755155" y="2591053"/>
            <a:ext cx="2118562" cy="167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1</a:t>
            </a:r>
          </a:p>
          <a:p>
            <a:r>
              <a:rPr lang="en-US" dirty="0"/>
              <a:t>Collecting dataset</a:t>
            </a:r>
            <a:br>
              <a:rPr lang="en-US" dirty="0"/>
            </a:br>
            <a:endParaRPr lang="en-US" dirty="0"/>
          </a:p>
        </p:txBody>
      </p:sp>
      <p:sp>
        <p:nvSpPr>
          <p:cNvPr id="10" name="Title 1">
            <a:extLst>
              <a:ext uri="{FF2B5EF4-FFF2-40B4-BE49-F238E27FC236}">
                <a16:creationId xmlns:a16="http://schemas.microsoft.com/office/drawing/2014/main" id="{2F20F17D-4068-4F05-9832-6F8B6A3C9AE2}"/>
              </a:ext>
            </a:extLst>
          </p:cNvPr>
          <p:cNvSpPr txBox="1">
            <a:spLocks/>
          </p:cNvSpPr>
          <p:nvPr/>
        </p:nvSpPr>
        <p:spPr>
          <a:xfrm>
            <a:off x="-5935532" y="2492026"/>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3</a:t>
            </a:r>
          </a:p>
          <a:p>
            <a:r>
              <a:rPr lang="en-US" dirty="0"/>
              <a:t>Image processing </a:t>
            </a:r>
            <a:br>
              <a:rPr lang="en-US" dirty="0"/>
            </a:br>
            <a:endParaRPr lang="en-US" dirty="0"/>
          </a:p>
        </p:txBody>
      </p:sp>
      <p:sp>
        <p:nvSpPr>
          <p:cNvPr id="11" name="Title 1">
            <a:extLst>
              <a:ext uri="{FF2B5EF4-FFF2-40B4-BE49-F238E27FC236}">
                <a16:creationId xmlns:a16="http://schemas.microsoft.com/office/drawing/2014/main" id="{DBC28616-3168-55F4-1936-6351ED8B911A}"/>
              </a:ext>
            </a:extLst>
          </p:cNvPr>
          <p:cNvSpPr txBox="1">
            <a:spLocks/>
          </p:cNvSpPr>
          <p:nvPr/>
        </p:nvSpPr>
        <p:spPr>
          <a:xfrm>
            <a:off x="-4876251" y="2045838"/>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 4</a:t>
            </a:r>
          </a:p>
          <a:p>
            <a:r>
              <a:rPr lang="en-US" dirty="0"/>
              <a:t>Face embedding </a:t>
            </a:r>
            <a:br>
              <a:rPr lang="en-US" dirty="0"/>
            </a:br>
            <a:endParaRPr lang="en-US" dirty="0"/>
          </a:p>
        </p:txBody>
      </p:sp>
      <p:sp>
        <p:nvSpPr>
          <p:cNvPr id="12" name="Title 1">
            <a:extLst>
              <a:ext uri="{FF2B5EF4-FFF2-40B4-BE49-F238E27FC236}">
                <a16:creationId xmlns:a16="http://schemas.microsoft.com/office/drawing/2014/main" id="{6302C6FF-FAE8-E676-6FFB-357831667BD1}"/>
              </a:ext>
            </a:extLst>
          </p:cNvPr>
          <p:cNvSpPr txBox="1">
            <a:spLocks/>
          </p:cNvSpPr>
          <p:nvPr/>
        </p:nvSpPr>
        <p:spPr>
          <a:xfrm>
            <a:off x="-3236240" y="2965624"/>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5</a:t>
            </a:r>
          </a:p>
          <a:p>
            <a:r>
              <a:rPr lang="en-US" dirty="0"/>
              <a:t>Face recognition </a:t>
            </a:r>
          </a:p>
        </p:txBody>
      </p:sp>
      <p:sp>
        <p:nvSpPr>
          <p:cNvPr id="13" name="Title 1">
            <a:extLst>
              <a:ext uri="{FF2B5EF4-FFF2-40B4-BE49-F238E27FC236}">
                <a16:creationId xmlns:a16="http://schemas.microsoft.com/office/drawing/2014/main" id="{DED68488-8AF8-36D8-27DE-4928E6763FD1}"/>
              </a:ext>
            </a:extLst>
          </p:cNvPr>
          <p:cNvSpPr txBox="1">
            <a:spLocks/>
          </p:cNvSpPr>
          <p:nvPr/>
        </p:nvSpPr>
        <p:spPr>
          <a:xfrm>
            <a:off x="-4835886" y="2157772"/>
            <a:ext cx="2118562" cy="1673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2</a:t>
            </a:r>
          </a:p>
          <a:p>
            <a:r>
              <a:rPr lang="en-US" dirty="0"/>
              <a:t>Face detection </a:t>
            </a:r>
            <a:br>
              <a:rPr lang="en-US" dirty="0"/>
            </a:br>
            <a:endParaRPr lang="en-US" dirty="0"/>
          </a:p>
        </p:txBody>
      </p:sp>
      <p:sp>
        <p:nvSpPr>
          <p:cNvPr id="15" name="Title 1">
            <a:extLst>
              <a:ext uri="{FF2B5EF4-FFF2-40B4-BE49-F238E27FC236}">
                <a16:creationId xmlns:a16="http://schemas.microsoft.com/office/drawing/2014/main" id="{5631A40D-BAEB-6953-EBCA-B485DA84E9CC}"/>
              </a:ext>
            </a:extLst>
          </p:cNvPr>
          <p:cNvSpPr txBox="1">
            <a:spLocks/>
          </p:cNvSpPr>
          <p:nvPr/>
        </p:nvSpPr>
        <p:spPr>
          <a:xfrm>
            <a:off x="85722" y="2186168"/>
            <a:ext cx="2118562" cy="1705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6</a:t>
            </a:r>
          </a:p>
          <a:p>
            <a:r>
              <a:rPr lang="en-US" dirty="0"/>
              <a:t>Test AI Model</a:t>
            </a:r>
          </a:p>
        </p:txBody>
      </p:sp>
      <p:sp>
        <p:nvSpPr>
          <p:cNvPr id="7" name="Arrow: Right 6">
            <a:extLst>
              <a:ext uri="{FF2B5EF4-FFF2-40B4-BE49-F238E27FC236}">
                <a16:creationId xmlns:a16="http://schemas.microsoft.com/office/drawing/2014/main" id="{8DA6E5E3-4602-E4E8-C558-8A4D783F5615}"/>
              </a:ext>
            </a:extLst>
          </p:cNvPr>
          <p:cNvSpPr/>
          <p:nvPr/>
        </p:nvSpPr>
        <p:spPr>
          <a:xfrm>
            <a:off x="7092328" y="2927675"/>
            <a:ext cx="1021291" cy="430199"/>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8" name="TextBox 7">
            <a:extLst>
              <a:ext uri="{FF2B5EF4-FFF2-40B4-BE49-F238E27FC236}">
                <a16:creationId xmlns:a16="http://schemas.microsoft.com/office/drawing/2014/main" id="{E33DEC55-2945-0DEC-EA13-30132ED77BBF}"/>
              </a:ext>
            </a:extLst>
          </p:cNvPr>
          <p:cNvSpPr txBox="1"/>
          <p:nvPr/>
        </p:nvSpPr>
        <p:spPr>
          <a:xfrm>
            <a:off x="6324778" y="5022822"/>
            <a:ext cx="6138260" cy="738664"/>
          </a:xfrm>
          <a:prstGeom prst="rect">
            <a:avLst/>
          </a:prstGeom>
          <a:noFill/>
        </p:spPr>
        <p:txBody>
          <a:bodyPr wrap="square">
            <a:spAutoFit/>
          </a:bodyPr>
          <a:lstStyle/>
          <a:p>
            <a:pPr marL="457200" indent="-317500" algn="ctr">
              <a:buClr>
                <a:srgbClr val="AE77D6"/>
              </a:buClr>
              <a:buSzPts val="2400"/>
              <a:defRPr/>
            </a:pPr>
            <a:r>
              <a:rPr lang="en-US" sz="2100" dirty="0">
                <a:solidFill>
                  <a:srgbClr val="FFFFFF"/>
                </a:solidFill>
                <a:latin typeface="Montserrat Black"/>
                <a:sym typeface="Montserrat Black"/>
              </a:rPr>
              <a:t>Output</a:t>
            </a:r>
            <a:endParaRPr lang="ar-MA" sz="2100" dirty="0">
              <a:solidFill>
                <a:srgbClr val="FFFFFF"/>
              </a:solidFill>
              <a:latin typeface="Montserrat Black"/>
              <a:sym typeface="Montserrat Black"/>
            </a:endParaRPr>
          </a:p>
          <a:p>
            <a:pPr marL="457200" indent="-317500" algn="ctr">
              <a:buClr>
                <a:srgbClr val="AE77D6"/>
              </a:buClr>
              <a:buSzPts val="2400"/>
              <a:defRPr/>
            </a:pPr>
            <a:r>
              <a:rPr lang="en-US" sz="2100" dirty="0">
                <a:solidFill>
                  <a:srgbClr val="FFFFFF"/>
                </a:solidFill>
                <a:latin typeface="Montserrat Black"/>
                <a:sym typeface="Montserrat Black"/>
              </a:rPr>
              <a:t>(students’ IDs)</a:t>
            </a:r>
          </a:p>
        </p:txBody>
      </p:sp>
      <p:sp>
        <p:nvSpPr>
          <p:cNvPr id="9" name="TextBox 8">
            <a:extLst>
              <a:ext uri="{FF2B5EF4-FFF2-40B4-BE49-F238E27FC236}">
                <a16:creationId xmlns:a16="http://schemas.microsoft.com/office/drawing/2014/main" id="{F61A1342-D145-CB76-E277-95FCC9C732E2}"/>
              </a:ext>
            </a:extLst>
          </p:cNvPr>
          <p:cNvSpPr txBox="1"/>
          <p:nvPr/>
        </p:nvSpPr>
        <p:spPr>
          <a:xfrm>
            <a:off x="877763" y="5099853"/>
            <a:ext cx="6138260" cy="415498"/>
          </a:xfrm>
          <a:prstGeom prst="rect">
            <a:avLst/>
          </a:prstGeom>
          <a:noFill/>
        </p:spPr>
        <p:txBody>
          <a:bodyPr wrap="square">
            <a:spAutoFit/>
          </a:bodyPr>
          <a:lstStyle/>
          <a:p>
            <a:pPr marL="457200" indent="-317500" algn="ctr">
              <a:buClr>
                <a:srgbClr val="AE77D6"/>
              </a:buClr>
              <a:buSzPts val="2400"/>
              <a:defRPr/>
            </a:pPr>
            <a:r>
              <a:rPr lang="en-US" sz="2100" dirty="0">
                <a:solidFill>
                  <a:srgbClr val="FFFFFF"/>
                </a:solidFill>
                <a:latin typeface="Montserrat Black"/>
                <a:sym typeface="Montserrat Black"/>
              </a:rPr>
              <a:t>INPUT</a:t>
            </a:r>
          </a:p>
        </p:txBody>
      </p:sp>
      <p:pic>
        <p:nvPicPr>
          <p:cNvPr id="18" name="Picture 17">
            <a:extLst>
              <a:ext uri="{FF2B5EF4-FFF2-40B4-BE49-F238E27FC236}">
                <a16:creationId xmlns:a16="http://schemas.microsoft.com/office/drawing/2014/main" id="{26E848D3-224B-5710-D6C8-D56C6941956F}"/>
              </a:ext>
            </a:extLst>
          </p:cNvPr>
          <p:cNvPicPr>
            <a:picLocks noChangeAspect="1"/>
          </p:cNvPicPr>
          <p:nvPr/>
        </p:nvPicPr>
        <p:blipFill>
          <a:blip r:embed="rId3"/>
          <a:stretch>
            <a:fillRect/>
          </a:stretch>
        </p:blipFill>
        <p:spPr>
          <a:xfrm>
            <a:off x="1698066" y="1820211"/>
            <a:ext cx="4530607" cy="3384835"/>
          </a:xfrm>
          <a:prstGeom prst="rect">
            <a:avLst/>
          </a:prstGeom>
        </p:spPr>
      </p:pic>
      <p:pic>
        <p:nvPicPr>
          <p:cNvPr id="19" name="Picture 18">
            <a:extLst>
              <a:ext uri="{FF2B5EF4-FFF2-40B4-BE49-F238E27FC236}">
                <a16:creationId xmlns:a16="http://schemas.microsoft.com/office/drawing/2014/main" id="{A1D7E68D-B8E5-5A77-C8E7-54B9100A21FA}"/>
              </a:ext>
            </a:extLst>
          </p:cNvPr>
          <p:cNvPicPr>
            <a:picLocks noChangeAspect="1"/>
          </p:cNvPicPr>
          <p:nvPr/>
        </p:nvPicPr>
        <p:blipFill>
          <a:blip r:embed="rId4"/>
          <a:stretch>
            <a:fillRect/>
          </a:stretch>
        </p:blipFill>
        <p:spPr>
          <a:xfrm>
            <a:off x="6324778" y="4269591"/>
            <a:ext cx="5856425" cy="764474"/>
          </a:xfrm>
          <a:prstGeom prst="rect">
            <a:avLst/>
          </a:prstGeom>
        </p:spPr>
      </p:pic>
      <p:pic>
        <p:nvPicPr>
          <p:cNvPr id="20" name="Picture 19">
            <a:extLst>
              <a:ext uri="{FF2B5EF4-FFF2-40B4-BE49-F238E27FC236}">
                <a16:creationId xmlns:a16="http://schemas.microsoft.com/office/drawing/2014/main" id="{3908ABE9-E4D3-EBB6-C17B-9B5BC3FE7DF8}"/>
              </a:ext>
            </a:extLst>
          </p:cNvPr>
          <p:cNvPicPr>
            <a:picLocks noChangeAspect="1"/>
          </p:cNvPicPr>
          <p:nvPr/>
        </p:nvPicPr>
        <p:blipFill>
          <a:blip r:embed="rId5"/>
          <a:srcRect r="45096"/>
          <a:stretch>
            <a:fillRect/>
          </a:stretch>
        </p:blipFill>
        <p:spPr>
          <a:xfrm>
            <a:off x="8197223" y="2015439"/>
            <a:ext cx="3446079" cy="2151128"/>
          </a:xfrm>
          <a:prstGeom prst="rect">
            <a:avLst/>
          </a:prstGeom>
        </p:spPr>
      </p:pic>
    </p:spTree>
    <p:extLst>
      <p:ext uri="{BB962C8B-B14F-4D97-AF65-F5344CB8AC3E}">
        <p14:creationId xmlns:p14="http://schemas.microsoft.com/office/powerpoint/2010/main" val="42341408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5" name="Oval 4">
            <a:extLst>
              <a:ext uri="{FF2B5EF4-FFF2-40B4-BE49-F238E27FC236}">
                <a16:creationId xmlns:a16="http://schemas.microsoft.com/office/drawing/2014/main" id="{E5F02960-9CD2-59AB-7363-CB8263C5A82D}"/>
              </a:ext>
            </a:extLst>
          </p:cNvPr>
          <p:cNvSpPr/>
          <p:nvPr/>
        </p:nvSpPr>
        <p:spPr>
          <a:xfrm>
            <a:off x="2849304" y="2537788"/>
            <a:ext cx="3453295" cy="1370914"/>
          </a:xfrm>
          <a:prstGeom prst="ellipse">
            <a:avLst/>
          </a:prstGeom>
          <a:solidFill>
            <a:srgbClr val="00D6E6"/>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6" name="Google Shape;1526;p44"/>
          <p:cNvSpPr txBox="1">
            <a:spLocks noGrp="1"/>
          </p:cNvSpPr>
          <p:nvPr>
            <p:ph type="title"/>
          </p:nvPr>
        </p:nvSpPr>
        <p:spPr>
          <a:xfrm>
            <a:off x="2228919" y="567270"/>
            <a:ext cx="7704000" cy="572700"/>
          </a:xfrm>
          <a:prstGeom prst="rect">
            <a:avLst/>
          </a:prstGeom>
        </p:spPr>
        <p:txBody>
          <a:bodyPr spcFirstLastPara="1" wrap="square" lIns="91425" tIns="91425" rIns="91425" bIns="91425" anchor="t" anchorCtr="0">
            <a:noAutofit/>
          </a:bodyPr>
          <a:lstStyle/>
          <a:p>
            <a:pPr algn="ctr"/>
            <a:r>
              <a:rPr lang="en-US" sz="3600" dirty="0"/>
              <a:t>Limitations</a:t>
            </a:r>
            <a:endParaRPr sz="3600" dirty="0"/>
          </a:p>
        </p:txBody>
      </p:sp>
      <p:sp>
        <p:nvSpPr>
          <p:cNvPr id="1529" name="Google Shape;1529;p44"/>
          <p:cNvSpPr txBox="1">
            <a:spLocks noGrp="1"/>
          </p:cNvSpPr>
          <p:nvPr>
            <p:ph type="subTitle" idx="5"/>
          </p:nvPr>
        </p:nvSpPr>
        <p:spPr>
          <a:xfrm>
            <a:off x="3264244" y="2604825"/>
            <a:ext cx="2595000" cy="457200"/>
          </a:xfrm>
          <a:prstGeom prst="rect">
            <a:avLst/>
          </a:prstGeom>
        </p:spPr>
        <p:txBody>
          <a:bodyPr spcFirstLastPara="1" wrap="square" lIns="91425" tIns="91425" rIns="91425" bIns="91425" anchor="b" anchorCtr="0">
            <a:noAutofit/>
          </a:bodyPr>
          <a:lstStyle/>
          <a:p>
            <a:pPr marL="0" indent="0" algn="ctr"/>
            <a:r>
              <a:rPr lang="en" sz="2800" dirty="0"/>
              <a:t>LIGHT</a:t>
            </a:r>
            <a:endParaRPr sz="2800" dirty="0"/>
          </a:p>
        </p:txBody>
      </p:sp>
      <p:sp>
        <p:nvSpPr>
          <p:cNvPr id="1530" name="Google Shape;1530;p44"/>
          <p:cNvSpPr txBox="1">
            <a:spLocks noGrp="1"/>
          </p:cNvSpPr>
          <p:nvPr>
            <p:ph type="subTitle" idx="1"/>
          </p:nvPr>
        </p:nvSpPr>
        <p:spPr>
          <a:xfrm>
            <a:off x="2934506" y="2884040"/>
            <a:ext cx="3506154" cy="811486"/>
          </a:xfrm>
          <a:prstGeom prst="rect">
            <a:avLst/>
          </a:prstGeom>
        </p:spPr>
        <p:txBody>
          <a:bodyPr spcFirstLastPara="1" wrap="square" lIns="91425" tIns="91425" rIns="91425" bIns="91425" anchor="t" anchorCtr="0">
            <a:noAutofit/>
          </a:bodyPr>
          <a:lstStyle/>
          <a:p>
            <a:pPr marL="0" indent="0"/>
            <a:r>
              <a:rPr lang="en" dirty="0"/>
              <a:t> </a:t>
            </a:r>
            <a:r>
              <a:rPr lang="en-US" sz="2000" dirty="0"/>
              <a:t>Performance may vary in extreme lighting conditions</a:t>
            </a:r>
          </a:p>
          <a:p>
            <a:pPr marL="0" indent="0" algn="ctr"/>
            <a:endParaRPr dirty="0"/>
          </a:p>
        </p:txBody>
      </p:sp>
      <p:grpSp>
        <p:nvGrpSpPr>
          <p:cNvPr id="1535" name="Google Shape;1535;p44"/>
          <p:cNvGrpSpPr/>
          <p:nvPr/>
        </p:nvGrpSpPr>
        <p:grpSpPr>
          <a:xfrm>
            <a:off x="2480273" y="2185763"/>
            <a:ext cx="76825" cy="76800"/>
            <a:chOff x="3104875" y="1099400"/>
            <a:chExt cx="76825" cy="76800"/>
          </a:xfrm>
        </p:grpSpPr>
        <p:sp>
          <p:nvSpPr>
            <p:cNvPr id="1536" name="Google Shape;1536;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537" name="Google Shape;1537;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538" name="Google Shape;1538;p44"/>
          <p:cNvGrpSpPr/>
          <p:nvPr/>
        </p:nvGrpSpPr>
        <p:grpSpPr>
          <a:xfrm>
            <a:off x="2744073" y="4864213"/>
            <a:ext cx="76825" cy="76800"/>
            <a:chOff x="3104875" y="1099400"/>
            <a:chExt cx="76825" cy="76800"/>
          </a:xfrm>
        </p:grpSpPr>
        <p:sp>
          <p:nvSpPr>
            <p:cNvPr id="1539" name="Google Shape;1539;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540" name="Google Shape;1540;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541" name="Google Shape;1541;p44"/>
          <p:cNvGrpSpPr/>
          <p:nvPr/>
        </p:nvGrpSpPr>
        <p:grpSpPr>
          <a:xfrm>
            <a:off x="9582948" y="3546513"/>
            <a:ext cx="76825" cy="76800"/>
            <a:chOff x="3104875" y="1099400"/>
            <a:chExt cx="76825" cy="76800"/>
          </a:xfrm>
        </p:grpSpPr>
        <p:sp>
          <p:nvSpPr>
            <p:cNvPr id="1542" name="Google Shape;1542;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543" name="Google Shape;1543;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0" name="Google Shape;898;p38">
            <a:extLst>
              <a:ext uri="{FF2B5EF4-FFF2-40B4-BE49-F238E27FC236}">
                <a16:creationId xmlns:a16="http://schemas.microsoft.com/office/drawing/2014/main" id="{C966028C-09F6-6067-5B9E-5FE10F46FAA9}"/>
              </a:ext>
            </a:extLst>
          </p:cNvPr>
          <p:cNvGrpSpPr/>
          <p:nvPr/>
        </p:nvGrpSpPr>
        <p:grpSpPr>
          <a:xfrm>
            <a:off x="6967997" y="5142200"/>
            <a:ext cx="3859204" cy="615399"/>
            <a:chOff x="-6675" y="307100"/>
            <a:chExt cx="9140700" cy="4634025"/>
          </a:xfrm>
        </p:grpSpPr>
        <p:cxnSp>
          <p:nvCxnSpPr>
            <p:cNvPr id="11" name="Google Shape;899;p38">
              <a:extLst>
                <a:ext uri="{FF2B5EF4-FFF2-40B4-BE49-F238E27FC236}">
                  <a16:creationId xmlns:a16="http://schemas.microsoft.com/office/drawing/2014/main" id="{D1067A66-12A6-883E-72EE-16AE8448391C}"/>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900;p38">
              <a:extLst>
                <a:ext uri="{FF2B5EF4-FFF2-40B4-BE49-F238E27FC236}">
                  <a16:creationId xmlns:a16="http://schemas.microsoft.com/office/drawing/2014/main" id="{D06770C2-01C3-4638-71CD-0FDEE09F6784}"/>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901;p38">
              <a:extLst>
                <a:ext uri="{FF2B5EF4-FFF2-40B4-BE49-F238E27FC236}">
                  <a16:creationId xmlns:a16="http://schemas.microsoft.com/office/drawing/2014/main" id="{C934CE47-044A-AEBA-7FB8-9CAE86E4AADA}"/>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902;p38">
              <a:extLst>
                <a:ext uri="{FF2B5EF4-FFF2-40B4-BE49-F238E27FC236}">
                  <a16:creationId xmlns:a16="http://schemas.microsoft.com/office/drawing/2014/main" id="{C008302D-1FD7-AFED-140D-E49A615D0B52}"/>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903;p38">
              <a:extLst>
                <a:ext uri="{FF2B5EF4-FFF2-40B4-BE49-F238E27FC236}">
                  <a16:creationId xmlns:a16="http://schemas.microsoft.com/office/drawing/2014/main" id="{2EB871F8-0515-AF8A-B4FD-87196BDA8B67}"/>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904;p38">
              <a:extLst>
                <a:ext uri="{FF2B5EF4-FFF2-40B4-BE49-F238E27FC236}">
                  <a16:creationId xmlns:a16="http://schemas.microsoft.com/office/drawing/2014/main" id="{C94F97D0-2AC5-CA4F-F11C-08FE938AB53B}"/>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905;p38">
              <a:extLst>
                <a:ext uri="{FF2B5EF4-FFF2-40B4-BE49-F238E27FC236}">
                  <a16:creationId xmlns:a16="http://schemas.microsoft.com/office/drawing/2014/main" id="{484A05A3-E379-7223-36A1-F8393D8C59B3}"/>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906;p38">
              <a:extLst>
                <a:ext uri="{FF2B5EF4-FFF2-40B4-BE49-F238E27FC236}">
                  <a16:creationId xmlns:a16="http://schemas.microsoft.com/office/drawing/2014/main" id="{254B44C8-F5B8-89FB-6587-FAE8BB976562}"/>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907;p38">
              <a:extLst>
                <a:ext uri="{FF2B5EF4-FFF2-40B4-BE49-F238E27FC236}">
                  <a16:creationId xmlns:a16="http://schemas.microsoft.com/office/drawing/2014/main" id="{24DDD710-379E-A131-E4EC-A01A1C9A8B13}"/>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0" name="Google Shape;908;p38">
              <a:extLst>
                <a:ext uri="{FF2B5EF4-FFF2-40B4-BE49-F238E27FC236}">
                  <a16:creationId xmlns:a16="http://schemas.microsoft.com/office/drawing/2014/main" id="{9510F3B6-3911-3779-59C9-F03BF70C0B23}"/>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329CEA93-2C06-F418-AB30-62B22D528584}"/>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8CF73BAC-B97C-023F-66BA-4311CC97AAF5}"/>
              </a:ext>
            </a:extLst>
          </p:cNvPr>
          <p:cNvSpPr/>
          <p:nvPr/>
        </p:nvSpPr>
        <p:spPr>
          <a:xfrm>
            <a:off x="6059535" y="2604825"/>
            <a:ext cx="3453295" cy="1370914"/>
          </a:xfrm>
          <a:prstGeom prst="ellipse">
            <a:avLst/>
          </a:prstGeom>
          <a:solidFill>
            <a:srgbClr val="00D6E6"/>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6" name="Google Shape;1526;p44">
            <a:extLst>
              <a:ext uri="{FF2B5EF4-FFF2-40B4-BE49-F238E27FC236}">
                <a16:creationId xmlns:a16="http://schemas.microsoft.com/office/drawing/2014/main" id="{0C7C4845-6BE3-D927-AE93-486F19EFFDE2}"/>
              </a:ext>
            </a:extLst>
          </p:cNvPr>
          <p:cNvSpPr txBox="1">
            <a:spLocks noGrp="1"/>
          </p:cNvSpPr>
          <p:nvPr>
            <p:ph type="title"/>
          </p:nvPr>
        </p:nvSpPr>
        <p:spPr>
          <a:xfrm>
            <a:off x="2207535" y="593269"/>
            <a:ext cx="7704000" cy="572700"/>
          </a:xfrm>
          <a:prstGeom prst="rect">
            <a:avLst/>
          </a:prstGeom>
        </p:spPr>
        <p:txBody>
          <a:bodyPr spcFirstLastPara="1" wrap="square" lIns="91425" tIns="91425" rIns="91425" bIns="91425" anchor="t" anchorCtr="0">
            <a:noAutofit/>
          </a:bodyPr>
          <a:lstStyle/>
          <a:p>
            <a:pPr algn="ctr"/>
            <a:r>
              <a:rPr lang="en-US" sz="3600" dirty="0"/>
              <a:t>Limitations</a:t>
            </a:r>
            <a:endParaRPr sz="3600" dirty="0"/>
          </a:p>
        </p:txBody>
      </p:sp>
      <p:sp>
        <p:nvSpPr>
          <p:cNvPr id="1527" name="Google Shape;1527;p44">
            <a:extLst>
              <a:ext uri="{FF2B5EF4-FFF2-40B4-BE49-F238E27FC236}">
                <a16:creationId xmlns:a16="http://schemas.microsoft.com/office/drawing/2014/main" id="{B963B829-D390-26BA-319D-F21E5D996409}"/>
              </a:ext>
            </a:extLst>
          </p:cNvPr>
          <p:cNvSpPr txBox="1">
            <a:spLocks noGrp="1"/>
          </p:cNvSpPr>
          <p:nvPr>
            <p:ph type="subTitle" idx="7"/>
          </p:nvPr>
        </p:nvSpPr>
        <p:spPr>
          <a:xfrm>
            <a:off x="6597208" y="2604825"/>
            <a:ext cx="2595000" cy="457200"/>
          </a:xfrm>
          <a:prstGeom prst="rect">
            <a:avLst/>
          </a:prstGeom>
        </p:spPr>
        <p:txBody>
          <a:bodyPr spcFirstLastPara="1" wrap="square" lIns="91425" tIns="91425" rIns="91425" bIns="91425" anchor="b" anchorCtr="0">
            <a:noAutofit/>
          </a:bodyPr>
          <a:lstStyle/>
          <a:p>
            <a:pPr marL="0" indent="0" algn="ctr"/>
            <a:r>
              <a:rPr lang="en" sz="2800" dirty="0"/>
              <a:t>FACE ANGLE</a:t>
            </a:r>
            <a:endParaRPr sz="2800" dirty="0"/>
          </a:p>
        </p:txBody>
      </p:sp>
      <p:sp>
        <p:nvSpPr>
          <p:cNvPr id="1529" name="Google Shape;1529;p44">
            <a:extLst>
              <a:ext uri="{FF2B5EF4-FFF2-40B4-BE49-F238E27FC236}">
                <a16:creationId xmlns:a16="http://schemas.microsoft.com/office/drawing/2014/main" id="{E3A73DF0-3247-E1D6-A249-C9DD95FAE901}"/>
              </a:ext>
            </a:extLst>
          </p:cNvPr>
          <p:cNvSpPr txBox="1">
            <a:spLocks noGrp="1"/>
          </p:cNvSpPr>
          <p:nvPr>
            <p:ph type="subTitle" idx="5"/>
          </p:nvPr>
        </p:nvSpPr>
        <p:spPr>
          <a:xfrm>
            <a:off x="3170316" y="2536078"/>
            <a:ext cx="2595000" cy="457200"/>
          </a:xfrm>
          <a:prstGeom prst="rect">
            <a:avLst/>
          </a:prstGeom>
        </p:spPr>
        <p:txBody>
          <a:bodyPr spcFirstLastPara="1" wrap="square" lIns="91425" tIns="91425" rIns="91425" bIns="91425" anchor="b" anchorCtr="0">
            <a:noAutofit/>
          </a:bodyPr>
          <a:lstStyle/>
          <a:p>
            <a:pPr marL="0" indent="0" algn="ctr"/>
            <a:r>
              <a:rPr lang="en" sz="2800" dirty="0"/>
              <a:t>LIGHT</a:t>
            </a:r>
            <a:endParaRPr sz="2800" dirty="0"/>
          </a:p>
        </p:txBody>
      </p:sp>
      <p:sp>
        <p:nvSpPr>
          <p:cNvPr id="1531" name="Google Shape;1531;p44">
            <a:extLst>
              <a:ext uri="{FF2B5EF4-FFF2-40B4-BE49-F238E27FC236}">
                <a16:creationId xmlns:a16="http://schemas.microsoft.com/office/drawing/2014/main" id="{539B9C50-CBC8-7674-5650-E35B2B095F89}"/>
              </a:ext>
            </a:extLst>
          </p:cNvPr>
          <p:cNvSpPr txBox="1">
            <a:spLocks noGrp="1"/>
          </p:cNvSpPr>
          <p:nvPr>
            <p:ph type="subTitle" idx="2"/>
          </p:nvPr>
        </p:nvSpPr>
        <p:spPr>
          <a:xfrm>
            <a:off x="6302603" y="3062029"/>
            <a:ext cx="3630316" cy="669889"/>
          </a:xfrm>
          <a:prstGeom prst="rect">
            <a:avLst/>
          </a:prstGeom>
        </p:spPr>
        <p:txBody>
          <a:bodyPr spcFirstLastPara="1" wrap="square" lIns="91425" tIns="91425" rIns="91425" bIns="91425" anchor="t" anchorCtr="0">
            <a:noAutofit/>
          </a:bodyPr>
          <a:lstStyle/>
          <a:p>
            <a:pPr marL="0" indent="0"/>
            <a:r>
              <a:rPr lang="en-US" sz="2000" dirty="0"/>
              <a:t>Best suited for frontal and slightly angled faces</a:t>
            </a:r>
          </a:p>
          <a:p>
            <a:pPr marL="0" indent="0" algn="ctr"/>
            <a:endParaRPr dirty="0"/>
          </a:p>
        </p:txBody>
      </p:sp>
      <p:grpSp>
        <p:nvGrpSpPr>
          <p:cNvPr id="1535" name="Google Shape;1535;p44">
            <a:extLst>
              <a:ext uri="{FF2B5EF4-FFF2-40B4-BE49-F238E27FC236}">
                <a16:creationId xmlns:a16="http://schemas.microsoft.com/office/drawing/2014/main" id="{0C2EBD1C-4C21-6758-15D6-45DB66D8B099}"/>
              </a:ext>
            </a:extLst>
          </p:cNvPr>
          <p:cNvGrpSpPr/>
          <p:nvPr/>
        </p:nvGrpSpPr>
        <p:grpSpPr>
          <a:xfrm>
            <a:off x="2480273" y="2185763"/>
            <a:ext cx="76825" cy="76800"/>
            <a:chOff x="3104875" y="1099400"/>
            <a:chExt cx="76825" cy="76800"/>
          </a:xfrm>
        </p:grpSpPr>
        <p:sp>
          <p:nvSpPr>
            <p:cNvPr id="1536" name="Google Shape;1536;p44">
              <a:extLst>
                <a:ext uri="{FF2B5EF4-FFF2-40B4-BE49-F238E27FC236}">
                  <a16:creationId xmlns:a16="http://schemas.microsoft.com/office/drawing/2014/main" id="{C187593B-DBA3-8A44-9B1C-927842D4A1E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537" name="Google Shape;1537;p44">
              <a:extLst>
                <a:ext uri="{FF2B5EF4-FFF2-40B4-BE49-F238E27FC236}">
                  <a16:creationId xmlns:a16="http://schemas.microsoft.com/office/drawing/2014/main" id="{3C6A07FC-7E3D-5CBD-2CBE-00FFD176F6DB}"/>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538" name="Google Shape;1538;p44">
            <a:extLst>
              <a:ext uri="{FF2B5EF4-FFF2-40B4-BE49-F238E27FC236}">
                <a16:creationId xmlns:a16="http://schemas.microsoft.com/office/drawing/2014/main" id="{E7AB5771-4D7F-AB36-B325-8208E8D08050}"/>
              </a:ext>
            </a:extLst>
          </p:cNvPr>
          <p:cNvGrpSpPr/>
          <p:nvPr/>
        </p:nvGrpSpPr>
        <p:grpSpPr>
          <a:xfrm>
            <a:off x="2744073" y="4864213"/>
            <a:ext cx="76825" cy="76800"/>
            <a:chOff x="3104875" y="1099400"/>
            <a:chExt cx="76825" cy="76800"/>
          </a:xfrm>
        </p:grpSpPr>
        <p:sp>
          <p:nvSpPr>
            <p:cNvPr id="1539" name="Google Shape;1539;p44">
              <a:extLst>
                <a:ext uri="{FF2B5EF4-FFF2-40B4-BE49-F238E27FC236}">
                  <a16:creationId xmlns:a16="http://schemas.microsoft.com/office/drawing/2014/main" id="{57832B2F-9428-99AB-B340-9AA542A43665}"/>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540" name="Google Shape;1540;p44">
              <a:extLst>
                <a:ext uri="{FF2B5EF4-FFF2-40B4-BE49-F238E27FC236}">
                  <a16:creationId xmlns:a16="http://schemas.microsoft.com/office/drawing/2014/main" id="{C52F4EEF-87B4-5229-1AC6-BDD961CA0C9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541" name="Google Shape;1541;p44">
            <a:extLst>
              <a:ext uri="{FF2B5EF4-FFF2-40B4-BE49-F238E27FC236}">
                <a16:creationId xmlns:a16="http://schemas.microsoft.com/office/drawing/2014/main" id="{8932B3F2-B701-DC91-CCC2-F39C491C220E}"/>
              </a:ext>
            </a:extLst>
          </p:cNvPr>
          <p:cNvGrpSpPr/>
          <p:nvPr/>
        </p:nvGrpSpPr>
        <p:grpSpPr>
          <a:xfrm>
            <a:off x="9582948" y="3546513"/>
            <a:ext cx="76825" cy="76800"/>
            <a:chOff x="3104875" y="1099400"/>
            <a:chExt cx="76825" cy="76800"/>
          </a:xfrm>
        </p:grpSpPr>
        <p:sp>
          <p:nvSpPr>
            <p:cNvPr id="1542" name="Google Shape;1542;p44">
              <a:extLst>
                <a:ext uri="{FF2B5EF4-FFF2-40B4-BE49-F238E27FC236}">
                  <a16:creationId xmlns:a16="http://schemas.microsoft.com/office/drawing/2014/main" id="{F2CCE10A-B3AB-BE7E-58CF-E7C93DD85159}"/>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543" name="Google Shape;1543;p44">
              <a:extLst>
                <a:ext uri="{FF2B5EF4-FFF2-40B4-BE49-F238E27FC236}">
                  <a16:creationId xmlns:a16="http://schemas.microsoft.com/office/drawing/2014/main" id="{07A2716C-B717-4F34-BD3A-EED49084DF98}"/>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sp>
        <p:nvSpPr>
          <p:cNvPr id="7" name="Google Shape;909;p38">
            <a:extLst>
              <a:ext uri="{FF2B5EF4-FFF2-40B4-BE49-F238E27FC236}">
                <a16:creationId xmlns:a16="http://schemas.microsoft.com/office/drawing/2014/main" id="{4098C575-3B8D-3B41-0FF8-13D8258F5B2F}"/>
              </a:ext>
            </a:extLst>
          </p:cNvPr>
          <p:cNvSpPr/>
          <p:nvPr/>
        </p:nvSpPr>
        <p:spPr>
          <a:xfrm rot="16200000">
            <a:off x="-6426370" y="3892447"/>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grpSp>
        <p:nvGrpSpPr>
          <p:cNvPr id="8" name="Google Shape;898;p38">
            <a:extLst>
              <a:ext uri="{FF2B5EF4-FFF2-40B4-BE49-F238E27FC236}">
                <a16:creationId xmlns:a16="http://schemas.microsoft.com/office/drawing/2014/main" id="{F51FFCAA-A6B8-5BAC-BFDC-4FFF56BA04A7}"/>
              </a:ext>
            </a:extLst>
          </p:cNvPr>
          <p:cNvGrpSpPr/>
          <p:nvPr/>
        </p:nvGrpSpPr>
        <p:grpSpPr>
          <a:xfrm>
            <a:off x="8380279" y="5153554"/>
            <a:ext cx="3859204" cy="615399"/>
            <a:chOff x="-6675" y="307100"/>
            <a:chExt cx="9140700" cy="4634025"/>
          </a:xfrm>
        </p:grpSpPr>
        <p:cxnSp>
          <p:nvCxnSpPr>
            <p:cNvPr id="9" name="Google Shape;899;p38">
              <a:extLst>
                <a:ext uri="{FF2B5EF4-FFF2-40B4-BE49-F238E27FC236}">
                  <a16:creationId xmlns:a16="http://schemas.microsoft.com/office/drawing/2014/main" id="{1C42CAA4-AADA-95A2-0F6A-495662C28FE7}"/>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0" name="Google Shape;900;p38">
              <a:extLst>
                <a:ext uri="{FF2B5EF4-FFF2-40B4-BE49-F238E27FC236}">
                  <a16:creationId xmlns:a16="http://schemas.microsoft.com/office/drawing/2014/main" id="{509FD645-3962-3029-7C08-DE75A1B2A585}"/>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1" name="Google Shape;901;p38">
              <a:extLst>
                <a:ext uri="{FF2B5EF4-FFF2-40B4-BE49-F238E27FC236}">
                  <a16:creationId xmlns:a16="http://schemas.microsoft.com/office/drawing/2014/main" id="{79423111-C632-E9E7-AE14-93807E1E5D19}"/>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902;p38">
              <a:extLst>
                <a:ext uri="{FF2B5EF4-FFF2-40B4-BE49-F238E27FC236}">
                  <a16:creationId xmlns:a16="http://schemas.microsoft.com/office/drawing/2014/main" id="{F2B5C1EF-FBAE-A1CD-8B98-01FFB2DE9F74}"/>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903;p38">
              <a:extLst>
                <a:ext uri="{FF2B5EF4-FFF2-40B4-BE49-F238E27FC236}">
                  <a16:creationId xmlns:a16="http://schemas.microsoft.com/office/drawing/2014/main" id="{46CDB0E3-E183-2862-22DD-49FE78D3E4F7}"/>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904;p38">
              <a:extLst>
                <a:ext uri="{FF2B5EF4-FFF2-40B4-BE49-F238E27FC236}">
                  <a16:creationId xmlns:a16="http://schemas.microsoft.com/office/drawing/2014/main" id="{6FFEFF40-BBE6-CD54-AB6D-DB131A6B4623}"/>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905;p38">
              <a:extLst>
                <a:ext uri="{FF2B5EF4-FFF2-40B4-BE49-F238E27FC236}">
                  <a16:creationId xmlns:a16="http://schemas.microsoft.com/office/drawing/2014/main" id="{C335EAAA-3A3A-5692-E5ED-B7EEF2E889C2}"/>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906;p38">
              <a:extLst>
                <a:ext uri="{FF2B5EF4-FFF2-40B4-BE49-F238E27FC236}">
                  <a16:creationId xmlns:a16="http://schemas.microsoft.com/office/drawing/2014/main" id="{55332E7A-7FAF-F1F1-40FF-C504C842C6BF}"/>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907;p38">
              <a:extLst>
                <a:ext uri="{FF2B5EF4-FFF2-40B4-BE49-F238E27FC236}">
                  <a16:creationId xmlns:a16="http://schemas.microsoft.com/office/drawing/2014/main" id="{7ED85D21-8BC0-E773-A1F9-C8BD7192406A}"/>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908;p38">
              <a:extLst>
                <a:ext uri="{FF2B5EF4-FFF2-40B4-BE49-F238E27FC236}">
                  <a16:creationId xmlns:a16="http://schemas.microsoft.com/office/drawing/2014/main" id="{ED790938-03DE-8078-5D30-6CE7CA6B67C4}"/>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23" name="Google Shape;1530;p44">
            <a:extLst>
              <a:ext uri="{FF2B5EF4-FFF2-40B4-BE49-F238E27FC236}">
                <a16:creationId xmlns:a16="http://schemas.microsoft.com/office/drawing/2014/main" id="{1FAE37B9-A98A-838B-2ECF-6B3BCAFA19AE}"/>
              </a:ext>
            </a:extLst>
          </p:cNvPr>
          <p:cNvSpPr txBox="1">
            <a:spLocks/>
          </p:cNvSpPr>
          <p:nvPr/>
        </p:nvSpPr>
        <p:spPr>
          <a:xfrm>
            <a:off x="2876100" y="2884881"/>
            <a:ext cx="3506154" cy="811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r>
              <a:rPr lang="en-US"/>
              <a:t> </a:t>
            </a:r>
            <a:r>
              <a:rPr lang="en-US" sz="2000"/>
              <a:t>Performance may vary in extreme lighting conditions</a:t>
            </a:r>
          </a:p>
          <a:p>
            <a:pPr marL="0" indent="0" algn="ctr"/>
            <a:endParaRPr lang="en-US" dirty="0"/>
          </a:p>
        </p:txBody>
      </p:sp>
    </p:spTree>
    <p:extLst>
      <p:ext uri="{BB962C8B-B14F-4D97-AF65-F5344CB8AC3E}">
        <p14:creationId xmlns:p14="http://schemas.microsoft.com/office/powerpoint/2010/main" val="41700079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B3744B7A-A573-D804-8471-70C7928D6C59}"/>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C7E11F00-EAD3-F5EF-FF11-2FF1FFD28D07}"/>
              </a:ext>
            </a:extLst>
          </p:cNvPr>
          <p:cNvSpPr/>
          <p:nvPr/>
        </p:nvSpPr>
        <p:spPr>
          <a:xfrm>
            <a:off x="4354275" y="4045956"/>
            <a:ext cx="3453295" cy="1370914"/>
          </a:xfrm>
          <a:prstGeom prst="ellipse">
            <a:avLst/>
          </a:prstGeom>
          <a:solidFill>
            <a:srgbClr val="00D6E6"/>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6" name="Google Shape;1526;p44">
            <a:extLst>
              <a:ext uri="{FF2B5EF4-FFF2-40B4-BE49-F238E27FC236}">
                <a16:creationId xmlns:a16="http://schemas.microsoft.com/office/drawing/2014/main" id="{7ACAECD9-B472-8CEB-FAC0-00DD94F053B8}"/>
              </a:ext>
            </a:extLst>
          </p:cNvPr>
          <p:cNvSpPr txBox="1">
            <a:spLocks noGrp="1"/>
          </p:cNvSpPr>
          <p:nvPr>
            <p:ph type="title"/>
          </p:nvPr>
        </p:nvSpPr>
        <p:spPr>
          <a:xfrm>
            <a:off x="2228919" y="570896"/>
            <a:ext cx="7704000" cy="572700"/>
          </a:xfrm>
          <a:prstGeom prst="rect">
            <a:avLst/>
          </a:prstGeom>
        </p:spPr>
        <p:txBody>
          <a:bodyPr spcFirstLastPara="1" wrap="square" lIns="91425" tIns="91425" rIns="91425" bIns="91425" anchor="t" anchorCtr="0">
            <a:noAutofit/>
          </a:bodyPr>
          <a:lstStyle/>
          <a:p>
            <a:pPr algn="ctr"/>
            <a:r>
              <a:rPr lang="en-US" sz="3600" dirty="0"/>
              <a:t>Limitations</a:t>
            </a:r>
            <a:endParaRPr sz="3600" dirty="0"/>
          </a:p>
        </p:txBody>
      </p:sp>
      <p:sp>
        <p:nvSpPr>
          <p:cNvPr id="1527" name="Google Shape;1527;p44">
            <a:extLst>
              <a:ext uri="{FF2B5EF4-FFF2-40B4-BE49-F238E27FC236}">
                <a16:creationId xmlns:a16="http://schemas.microsoft.com/office/drawing/2014/main" id="{026A1662-098F-6125-4DFE-AF1EF518D3CD}"/>
              </a:ext>
            </a:extLst>
          </p:cNvPr>
          <p:cNvSpPr txBox="1">
            <a:spLocks noGrp="1"/>
          </p:cNvSpPr>
          <p:nvPr>
            <p:ph type="subTitle" idx="7"/>
          </p:nvPr>
        </p:nvSpPr>
        <p:spPr>
          <a:xfrm>
            <a:off x="6597208" y="2604825"/>
            <a:ext cx="2595000" cy="457200"/>
          </a:xfrm>
          <a:prstGeom prst="rect">
            <a:avLst/>
          </a:prstGeom>
        </p:spPr>
        <p:txBody>
          <a:bodyPr spcFirstLastPara="1" wrap="square" lIns="91425" tIns="91425" rIns="91425" bIns="91425" anchor="b" anchorCtr="0">
            <a:noAutofit/>
          </a:bodyPr>
          <a:lstStyle/>
          <a:p>
            <a:pPr marL="0" indent="0" algn="ctr"/>
            <a:r>
              <a:rPr lang="en" sz="2800" dirty="0"/>
              <a:t>FACE ANGLE</a:t>
            </a:r>
            <a:endParaRPr sz="2800" dirty="0"/>
          </a:p>
        </p:txBody>
      </p:sp>
      <p:sp>
        <p:nvSpPr>
          <p:cNvPr id="1528" name="Google Shape;1528;p44">
            <a:extLst>
              <a:ext uri="{FF2B5EF4-FFF2-40B4-BE49-F238E27FC236}">
                <a16:creationId xmlns:a16="http://schemas.microsoft.com/office/drawing/2014/main" id="{9E8C6802-6A0C-0C0C-7E0D-40F42DF91644}"/>
              </a:ext>
            </a:extLst>
          </p:cNvPr>
          <p:cNvSpPr txBox="1">
            <a:spLocks noGrp="1"/>
          </p:cNvSpPr>
          <p:nvPr>
            <p:ph type="subTitle" idx="6"/>
          </p:nvPr>
        </p:nvSpPr>
        <p:spPr>
          <a:xfrm>
            <a:off x="4762031" y="4045956"/>
            <a:ext cx="2595000" cy="457200"/>
          </a:xfrm>
          <a:prstGeom prst="rect">
            <a:avLst/>
          </a:prstGeom>
        </p:spPr>
        <p:txBody>
          <a:bodyPr spcFirstLastPara="1" wrap="square" lIns="91425" tIns="91425" rIns="91425" bIns="91425" anchor="b" anchorCtr="0">
            <a:noAutofit/>
          </a:bodyPr>
          <a:lstStyle/>
          <a:p>
            <a:pPr marL="0" indent="0" algn="ctr"/>
            <a:r>
              <a:rPr lang="en" sz="2800" dirty="0"/>
              <a:t>RESOLUTION</a:t>
            </a:r>
            <a:endParaRPr sz="2800" dirty="0"/>
          </a:p>
        </p:txBody>
      </p:sp>
      <p:sp>
        <p:nvSpPr>
          <p:cNvPr id="1529" name="Google Shape;1529;p44">
            <a:extLst>
              <a:ext uri="{FF2B5EF4-FFF2-40B4-BE49-F238E27FC236}">
                <a16:creationId xmlns:a16="http://schemas.microsoft.com/office/drawing/2014/main" id="{E0549ED5-247C-9F5C-6493-762DFA550504}"/>
              </a:ext>
            </a:extLst>
          </p:cNvPr>
          <p:cNvSpPr txBox="1">
            <a:spLocks noGrp="1"/>
          </p:cNvSpPr>
          <p:nvPr>
            <p:ph type="subTitle" idx="5"/>
          </p:nvPr>
        </p:nvSpPr>
        <p:spPr>
          <a:xfrm>
            <a:off x="3264244" y="2604825"/>
            <a:ext cx="2595000" cy="457200"/>
          </a:xfrm>
          <a:prstGeom prst="rect">
            <a:avLst/>
          </a:prstGeom>
        </p:spPr>
        <p:txBody>
          <a:bodyPr spcFirstLastPara="1" wrap="square" lIns="91425" tIns="91425" rIns="91425" bIns="91425" anchor="b" anchorCtr="0">
            <a:noAutofit/>
          </a:bodyPr>
          <a:lstStyle/>
          <a:p>
            <a:pPr marL="0" indent="0" algn="ctr"/>
            <a:r>
              <a:rPr lang="en" sz="2800" dirty="0"/>
              <a:t>LIGHT</a:t>
            </a:r>
            <a:endParaRPr sz="2800" dirty="0"/>
          </a:p>
        </p:txBody>
      </p:sp>
      <p:sp>
        <p:nvSpPr>
          <p:cNvPr id="1531" name="Google Shape;1531;p44">
            <a:extLst>
              <a:ext uri="{FF2B5EF4-FFF2-40B4-BE49-F238E27FC236}">
                <a16:creationId xmlns:a16="http://schemas.microsoft.com/office/drawing/2014/main" id="{AF1B4FD9-5DB9-C33C-5AA9-FEA59C9BB8AE}"/>
              </a:ext>
            </a:extLst>
          </p:cNvPr>
          <p:cNvSpPr txBox="1">
            <a:spLocks noGrp="1"/>
          </p:cNvSpPr>
          <p:nvPr>
            <p:ph type="subTitle" idx="2"/>
          </p:nvPr>
        </p:nvSpPr>
        <p:spPr>
          <a:xfrm>
            <a:off x="6449906" y="2966224"/>
            <a:ext cx="3630316" cy="669889"/>
          </a:xfrm>
          <a:prstGeom prst="rect">
            <a:avLst/>
          </a:prstGeom>
        </p:spPr>
        <p:txBody>
          <a:bodyPr spcFirstLastPara="1" wrap="square" lIns="91425" tIns="91425" rIns="91425" bIns="91425" anchor="t" anchorCtr="0">
            <a:noAutofit/>
          </a:bodyPr>
          <a:lstStyle/>
          <a:p>
            <a:pPr marL="0" indent="0"/>
            <a:r>
              <a:rPr lang="en-US" sz="2000" dirty="0"/>
              <a:t>Best suited for frontal and slightly angled faces</a:t>
            </a:r>
          </a:p>
          <a:p>
            <a:pPr marL="0" indent="0" algn="ctr"/>
            <a:endParaRPr dirty="0"/>
          </a:p>
        </p:txBody>
      </p:sp>
      <p:sp>
        <p:nvSpPr>
          <p:cNvPr id="1532" name="Google Shape;1532;p44">
            <a:extLst>
              <a:ext uri="{FF2B5EF4-FFF2-40B4-BE49-F238E27FC236}">
                <a16:creationId xmlns:a16="http://schemas.microsoft.com/office/drawing/2014/main" id="{032811BE-7CD5-6A93-DB90-61B0D6A6D9FB}"/>
              </a:ext>
            </a:extLst>
          </p:cNvPr>
          <p:cNvSpPr txBox="1">
            <a:spLocks noGrp="1"/>
          </p:cNvSpPr>
          <p:nvPr>
            <p:ph type="subTitle" idx="3"/>
          </p:nvPr>
        </p:nvSpPr>
        <p:spPr>
          <a:xfrm>
            <a:off x="4417328" y="4434864"/>
            <a:ext cx="4024627" cy="1289709"/>
          </a:xfrm>
          <a:prstGeom prst="rect">
            <a:avLst/>
          </a:prstGeom>
        </p:spPr>
        <p:txBody>
          <a:bodyPr spcFirstLastPara="1" wrap="square" lIns="91425" tIns="91425" rIns="91425" bIns="91425" anchor="t" anchorCtr="0">
            <a:noAutofit/>
          </a:bodyPr>
          <a:lstStyle/>
          <a:p>
            <a:pPr marL="0" indent="0"/>
            <a:r>
              <a:rPr lang="en-US" sz="2000" dirty="0"/>
              <a:t>Camera resolution may affect recognition performance</a:t>
            </a:r>
          </a:p>
          <a:p>
            <a:pPr marL="0" indent="0" algn="ctr"/>
            <a:endParaRPr sz="2000" dirty="0"/>
          </a:p>
        </p:txBody>
      </p:sp>
      <p:grpSp>
        <p:nvGrpSpPr>
          <p:cNvPr id="1535" name="Google Shape;1535;p44">
            <a:extLst>
              <a:ext uri="{FF2B5EF4-FFF2-40B4-BE49-F238E27FC236}">
                <a16:creationId xmlns:a16="http://schemas.microsoft.com/office/drawing/2014/main" id="{73322CEA-1B8D-CB89-9698-AB4F0AAFF596}"/>
              </a:ext>
            </a:extLst>
          </p:cNvPr>
          <p:cNvGrpSpPr/>
          <p:nvPr/>
        </p:nvGrpSpPr>
        <p:grpSpPr>
          <a:xfrm>
            <a:off x="2480273" y="2185763"/>
            <a:ext cx="76825" cy="76800"/>
            <a:chOff x="3104875" y="1099400"/>
            <a:chExt cx="76825" cy="76800"/>
          </a:xfrm>
        </p:grpSpPr>
        <p:sp>
          <p:nvSpPr>
            <p:cNvPr id="1536" name="Google Shape;1536;p44">
              <a:extLst>
                <a:ext uri="{FF2B5EF4-FFF2-40B4-BE49-F238E27FC236}">
                  <a16:creationId xmlns:a16="http://schemas.microsoft.com/office/drawing/2014/main" id="{1E3BE60E-21F0-8029-7C05-B387C2530075}"/>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537" name="Google Shape;1537;p44">
              <a:extLst>
                <a:ext uri="{FF2B5EF4-FFF2-40B4-BE49-F238E27FC236}">
                  <a16:creationId xmlns:a16="http://schemas.microsoft.com/office/drawing/2014/main" id="{6C50705B-86BA-4349-4CB7-85D27C64542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538" name="Google Shape;1538;p44">
            <a:extLst>
              <a:ext uri="{FF2B5EF4-FFF2-40B4-BE49-F238E27FC236}">
                <a16:creationId xmlns:a16="http://schemas.microsoft.com/office/drawing/2014/main" id="{ABC590C9-3135-B7C8-BC39-5CAC30B4A6F9}"/>
              </a:ext>
            </a:extLst>
          </p:cNvPr>
          <p:cNvGrpSpPr/>
          <p:nvPr/>
        </p:nvGrpSpPr>
        <p:grpSpPr>
          <a:xfrm>
            <a:off x="2744073" y="4864213"/>
            <a:ext cx="76825" cy="76800"/>
            <a:chOff x="3104875" y="1099400"/>
            <a:chExt cx="76825" cy="76800"/>
          </a:xfrm>
        </p:grpSpPr>
        <p:sp>
          <p:nvSpPr>
            <p:cNvPr id="1539" name="Google Shape;1539;p44">
              <a:extLst>
                <a:ext uri="{FF2B5EF4-FFF2-40B4-BE49-F238E27FC236}">
                  <a16:creationId xmlns:a16="http://schemas.microsoft.com/office/drawing/2014/main" id="{E5EAF439-4C84-3444-2823-13046AB7F0BD}"/>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540" name="Google Shape;1540;p44">
              <a:extLst>
                <a:ext uri="{FF2B5EF4-FFF2-40B4-BE49-F238E27FC236}">
                  <a16:creationId xmlns:a16="http://schemas.microsoft.com/office/drawing/2014/main" id="{6B5F304D-957C-A6B8-99B8-7E968C70D4CB}"/>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1541" name="Google Shape;1541;p44">
            <a:extLst>
              <a:ext uri="{FF2B5EF4-FFF2-40B4-BE49-F238E27FC236}">
                <a16:creationId xmlns:a16="http://schemas.microsoft.com/office/drawing/2014/main" id="{516996D2-8762-52FC-B7A6-2A923EC91FF1}"/>
              </a:ext>
            </a:extLst>
          </p:cNvPr>
          <p:cNvGrpSpPr/>
          <p:nvPr/>
        </p:nvGrpSpPr>
        <p:grpSpPr>
          <a:xfrm>
            <a:off x="9582948" y="3546513"/>
            <a:ext cx="76825" cy="76800"/>
            <a:chOff x="3104875" y="1099400"/>
            <a:chExt cx="76825" cy="76800"/>
          </a:xfrm>
        </p:grpSpPr>
        <p:sp>
          <p:nvSpPr>
            <p:cNvPr id="1542" name="Google Shape;1542;p44">
              <a:extLst>
                <a:ext uri="{FF2B5EF4-FFF2-40B4-BE49-F238E27FC236}">
                  <a16:creationId xmlns:a16="http://schemas.microsoft.com/office/drawing/2014/main" id="{D528DA8C-6CB8-DCA4-17A3-452FA302CAB8}"/>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sp>
          <p:nvSpPr>
            <p:cNvPr id="1543" name="Google Shape;1543;p44">
              <a:extLst>
                <a:ext uri="{FF2B5EF4-FFF2-40B4-BE49-F238E27FC236}">
                  <a16:creationId xmlns:a16="http://schemas.microsoft.com/office/drawing/2014/main" id="{5EAD3947-D490-E88E-4019-85E5AF40C40D}"/>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endParaRPr/>
            </a:p>
          </p:txBody>
        </p:sp>
      </p:grpSp>
      <p:grpSp>
        <p:nvGrpSpPr>
          <p:cNvPr id="7" name="Google Shape;898;p38">
            <a:extLst>
              <a:ext uri="{FF2B5EF4-FFF2-40B4-BE49-F238E27FC236}">
                <a16:creationId xmlns:a16="http://schemas.microsoft.com/office/drawing/2014/main" id="{9938FE05-C1CC-D9D4-C1F5-8E11E23B3EA4}"/>
              </a:ext>
            </a:extLst>
          </p:cNvPr>
          <p:cNvGrpSpPr/>
          <p:nvPr/>
        </p:nvGrpSpPr>
        <p:grpSpPr>
          <a:xfrm>
            <a:off x="8441955" y="5109174"/>
            <a:ext cx="3859204" cy="615399"/>
            <a:chOff x="-6675" y="307100"/>
            <a:chExt cx="9140700" cy="4634025"/>
          </a:xfrm>
        </p:grpSpPr>
        <p:cxnSp>
          <p:nvCxnSpPr>
            <p:cNvPr id="8" name="Google Shape;899;p38">
              <a:extLst>
                <a:ext uri="{FF2B5EF4-FFF2-40B4-BE49-F238E27FC236}">
                  <a16:creationId xmlns:a16="http://schemas.microsoft.com/office/drawing/2014/main" id="{16D2F1BE-C096-5FF1-577B-88ADC9ADAE16}"/>
                </a:ext>
              </a:extLst>
            </p:cNvPr>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 name="Google Shape;900;p38">
              <a:extLst>
                <a:ext uri="{FF2B5EF4-FFF2-40B4-BE49-F238E27FC236}">
                  <a16:creationId xmlns:a16="http://schemas.microsoft.com/office/drawing/2014/main" id="{7FBC4D0D-26FB-EDB5-DC1B-2CA896EE43C0}"/>
                </a:ext>
              </a:extLst>
            </p:cNvPr>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0" name="Google Shape;901;p38">
              <a:extLst>
                <a:ext uri="{FF2B5EF4-FFF2-40B4-BE49-F238E27FC236}">
                  <a16:creationId xmlns:a16="http://schemas.microsoft.com/office/drawing/2014/main" id="{639F50E1-E286-5F0E-A303-04DD415F438B}"/>
                </a:ext>
              </a:extLst>
            </p:cNvPr>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1" name="Google Shape;902;p38">
              <a:extLst>
                <a:ext uri="{FF2B5EF4-FFF2-40B4-BE49-F238E27FC236}">
                  <a16:creationId xmlns:a16="http://schemas.microsoft.com/office/drawing/2014/main" id="{6AF2C712-9B2A-49CF-526A-44C1AB720A55}"/>
                </a:ext>
              </a:extLst>
            </p:cNvPr>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903;p38">
              <a:extLst>
                <a:ext uri="{FF2B5EF4-FFF2-40B4-BE49-F238E27FC236}">
                  <a16:creationId xmlns:a16="http://schemas.microsoft.com/office/drawing/2014/main" id="{9C18CF11-BF33-FEE7-83EC-CB5CC436CC93}"/>
                </a:ext>
              </a:extLst>
            </p:cNvPr>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904;p38">
              <a:extLst>
                <a:ext uri="{FF2B5EF4-FFF2-40B4-BE49-F238E27FC236}">
                  <a16:creationId xmlns:a16="http://schemas.microsoft.com/office/drawing/2014/main" id="{55B037DC-8D0E-63C4-5B11-14F64D97C2AC}"/>
                </a:ext>
              </a:extLst>
            </p:cNvPr>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905;p38">
              <a:extLst>
                <a:ext uri="{FF2B5EF4-FFF2-40B4-BE49-F238E27FC236}">
                  <a16:creationId xmlns:a16="http://schemas.microsoft.com/office/drawing/2014/main" id="{D973CD0F-138F-F6C4-E0F9-E5FCE0A72BB4}"/>
                </a:ext>
              </a:extLst>
            </p:cNvPr>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906;p38">
              <a:extLst>
                <a:ext uri="{FF2B5EF4-FFF2-40B4-BE49-F238E27FC236}">
                  <a16:creationId xmlns:a16="http://schemas.microsoft.com/office/drawing/2014/main" id="{3BD5DFFC-E26C-305B-374E-2880A42553F9}"/>
                </a:ext>
              </a:extLst>
            </p:cNvPr>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907;p38">
              <a:extLst>
                <a:ext uri="{FF2B5EF4-FFF2-40B4-BE49-F238E27FC236}">
                  <a16:creationId xmlns:a16="http://schemas.microsoft.com/office/drawing/2014/main" id="{48387CA1-BBFC-7627-BB75-0E7E25A54098}"/>
                </a:ext>
              </a:extLst>
            </p:cNvPr>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908;p38">
              <a:extLst>
                <a:ext uri="{FF2B5EF4-FFF2-40B4-BE49-F238E27FC236}">
                  <a16:creationId xmlns:a16="http://schemas.microsoft.com/office/drawing/2014/main" id="{F53AE20A-3771-3881-3F3C-BDACE9792E4C}"/>
                </a:ext>
              </a:extLst>
            </p:cNvPr>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18" name="Google Shape;909;p38">
            <a:extLst>
              <a:ext uri="{FF2B5EF4-FFF2-40B4-BE49-F238E27FC236}">
                <a16:creationId xmlns:a16="http://schemas.microsoft.com/office/drawing/2014/main" id="{D39EF96D-1AEA-12B2-7F83-F31FA9AA09C7}"/>
              </a:ext>
            </a:extLst>
          </p:cNvPr>
          <p:cNvSpPr/>
          <p:nvPr/>
        </p:nvSpPr>
        <p:spPr>
          <a:xfrm rot="16200000">
            <a:off x="-257335" y="2382729"/>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txBody>
          <a:bodyPr/>
          <a:lstStyle/>
          <a:p>
            <a:endParaRPr lang="en-US"/>
          </a:p>
        </p:txBody>
      </p:sp>
      <p:sp>
        <p:nvSpPr>
          <p:cNvPr id="19" name="Google Shape;1530;p44">
            <a:extLst>
              <a:ext uri="{FF2B5EF4-FFF2-40B4-BE49-F238E27FC236}">
                <a16:creationId xmlns:a16="http://schemas.microsoft.com/office/drawing/2014/main" id="{D844A359-A756-E038-CA18-D45A379E8311}"/>
              </a:ext>
            </a:extLst>
          </p:cNvPr>
          <p:cNvSpPr txBox="1">
            <a:spLocks/>
          </p:cNvSpPr>
          <p:nvPr/>
        </p:nvSpPr>
        <p:spPr>
          <a:xfrm>
            <a:off x="2879201" y="2953381"/>
            <a:ext cx="3506154" cy="811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r>
              <a:rPr lang="en-US" dirty="0"/>
              <a:t> </a:t>
            </a:r>
            <a:r>
              <a:rPr lang="en-US" sz="2000" dirty="0"/>
              <a:t>Performance may vary in extreme lighting conditions</a:t>
            </a:r>
          </a:p>
          <a:p>
            <a:pPr marL="0" indent="0" algn="ctr"/>
            <a:endParaRPr lang="en-US" dirty="0"/>
          </a:p>
        </p:txBody>
      </p:sp>
    </p:spTree>
    <p:extLst>
      <p:ext uri="{BB962C8B-B14F-4D97-AF65-F5344CB8AC3E}">
        <p14:creationId xmlns:p14="http://schemas.microsoft.com/office/powerpoint/2010/main" val="20943217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20AB0E31-8D3A-90B4-DB0E-56FDBA6FA165}"/>
            </a:ext>
          </a:extLst>
        </p:cNvPr>
        <p:cNvGrpSpPr/>
        <p:nvPr/>
      </p:nvGrpSpPr>
      <p:grpSpPr>
        <a:xfrm>
          <a:off x="0" y="0"/>
          <a:ext cx="0" cy="0"/>
          <a:chOff x="0" y="0"/>
          <a:chExt cx="0" cy="0"/>
        </a:xfrm>
      </p:grpSpPr>
      <p:sp>
        <p:nvSpPr>
          <p:cNvPr id="709" name="Google Shape;709;p30">
            <a:extLst>
              <a:ext uri="{FF2B5EF4-FFF2-40B4-BE49-F238E27FC236}">
                <a16:creationId xmlns:a16="http://schemas.microsoft.com/office/drawing/2014/main" id="{36BF133A-6D40-F36D-3D05-BFAEA293FED5}"/>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sz="3200" dirty="0"/>
              <a:t>TABLE OF CONTENTS</a:t>
            </a:r>
            <a:endParaRPr sz="3200" dirty="0"/>
          </a:p>
        </p:txBody>
      </p:sp>
      <p:sp>
        <p:nvSpPr>
          <p:cNvPr id="710" name="Google Shape;710;p30">
            <a:extLst>
              <a:ext uri="{FF2B5EF4-FFF2-40B4-BE49-F238E27FC236}">
                <a16:creationId xmlns:a16="http://schemas.microsoft.com/office/drawing/2014/main" id="{E777DE3D-60D0-B35F-9CF1-93836524A37D}"/>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r>
              <a:rPr lang="en" sz="2800"/>
              <a:t>01</a:t>
            </a:r>
            <a:endParaRPr sz="2800"/>
          </a:p>
        </p:txBody>
      </p:sp>
      <p:sp>
        <p:nvSpPr>
          <p:cNvPr id="711" name="Google Shape;711;p30">
            <a:extLst>
              <a:ext uri="{FF2B5EF4-FFF2-40B4-BE49-F238E27FC236}">
                <a16:creationId xmlns:a16="http://schemas.microsoft.com/office/drawing/2014/main" id="{100F39E7-449E-EB89-1D91-0DB2CF55E37E}"/>
              </a:ext>
            </a:extLst>
          </p:cNvPr>
          <p:cNvSpPr txBox="1">
            <a:spLocks noGrp="1"/>
          </p:cNvSpPr>
          <p:nvPr>
            <p:ph type="title" idx="3"/>
          </p:nvPr>
        </p:nvSpPr>
        <p:spPr>
          <a:prstGeom prst="rect">
            <a:avLst/>
          </a:prstGeom>
        </p:spPr>
        <p:txBody>
          <a:bodyPr spcFirstLastPara="1" wrap="square" lIns="91425" tIns="91425" rIns="91425" bIns="91425" anchor="ctr" anchorCtr="0">
            <a:noAutofit/>
          </a:bodyPr>
          <a:lstStyle/>
          <a:p>
            <a:r>
              <a:rPr lang="en" sz="2800"/>
              <a:t>04</a:t>
            </a:r>
            <a:endParaRPr sz="2800"/>
          </a:p>
        </p:txBody>
      </p:sp>
      <p:sp>
        <p:nvSpPr>
          <p:cNvPr id="712" name="Google Shape;712;p30">
            <a:extLst>
              <a:ext uri="{FF2B5EF4-FFF2-40B4-BE49-F238E27FC236}">
                <a16:creationId xmlns:a16="http://schemas.microsoft.com/office/drawing/2014/main" id="{9824D021-A8C4-6DC6-4840-B4C76EBE93E5}"/>
              </a:ext>
            </a:extLst>
          </p:cNvPr>
          <p:cNvSpPr txBox="1">
            <a:spLocks noGrp="1"/>
          </p:cNvSpPr>
          <p:nvPr>
            <p:ph type="title" idx="4"/>
          </p:nvPr>
        </p:nvSpPr>
        <p:spPr>
          <a:prstGeom prst="rect">
            <a:avLst/>
          </a:prstGeom>
        </p:spPr>
        <p:txBody>
          <a:bodyPr spcFirstLastPara="1" wrap="square" lIns="91425" tIns="91425" rIns="91425" bIns="91425" anchor="ctr" anchorCtr="0">
            <a:noAutofit/>
          </a:bodyPr>
          <a:lstStyle/>
          <a:p>
            <a:r>
              <a:rPr lang="en" sz="2800" dirty="0"/>
              <a:t>02</a:t>
            </a:r>
            <a:endParaRPr sz="2800" dirty="0"/>
          </a:p>
        </p:txBody>
      </p:sp>
      <p:sp>
        <p:nvSpPr>
          <p:cNvPr id="713" name="Google Shape;713;p30">
            <a:extLst>
              <a:ext uri="{FF2B5EF4-FFF2-40B4-BE49-F238E27FC236}">
                <a16:creationId xmlns:a16="http://schemas.microsoft.com/office/drawing/2014/main" id="{9C18BB02-735C-657D-5937-C394B09209C6}"/>
              </a:ext>
            </a:extLst>
          </p:cNvPr>
          <p:cNvSpPr txBox="1">
            <a:spLocks noGrp="1"/>
          </p:cNvSpPr>
          <p:nvPr>
            <p:ph type="title" idx="5"/>
          </p:nvPr>
        </p:nvSpPr>
        <p:spPr>
          <a:prstGeom prst="rect">
            <a:avLst/>
          </a:prstGeom>
        </p:spPr>
        <p:txBody>
          <a:bodyPr spcFirstLastPara="1" wrap="square" lIns="91425" tIns="91425" rIns="91425" bIns="91425" anchor="ctr" anchorCtr="0">
            <a:noAutofit/>
          </a:bodyPr>
          <a:lstStyle/>
          <a:p>
            <a:r>
              <a:rPr lang="en" sz="2800"/>
              <a:t>05</a:t>
            </a:r>
            <a:endParaRPr sz="2800"/>
          </a:p>
        </p:txBody>
      </p:sp>
      <p:sp>
        <p:nvSpPr>
          <p:cNvPr id="714" name="Google Shape;714;p30">
            <a:extLst>
              <a:ext uri="{FF2B5EF4-FFF2-40B4-BE49-F238E27FC236}">
                <a16:creationId xmlns:a16="http://schemas.microsoft.com/office/drawing/2014/main" id="{3CC8923A-9D2C-14C6-B768-FEF37A6F17B9}"/>
              </a:ext>
            </a:extLst>
          </p:cNvPr>
          <p:cNvSpPr txBox="1">
            <a:spLocks noGrp="1"/>
          </p:cNvSpPr>
          <p:nvPr>
            <p:ph type="title" idx="6"/>
          </p:nvPr>
        </p:nvSpPr>
        <p:spPr>
          <a:prstGeom prst="rect">
            <a:avLst/>
          </a:prstGeom>
        </p:spPr>
        <p:txBody>
          <a:bodyPr spcFirstLastPara="1" wrap="square" lIns="91425" tIns="91425" rIns="91425" bIns="91425" anchor="ctr" anchorCtr="0">
            <a:noAutofit/>
          </a:bodyPr>
          <a:lstStyle/>
          <a:p>
            <a:r>
              <a:rPr lang="en" sz="2800"/>
              <a:t>03</a:t>
            </a:r>
            <a:endParaRPr sz="2800"/>
          </a:p>
        </p:txBody>
      </p:sp>
      <p:sp>
        <p:nvSpPr>
          <p:cNvPr id="715" name="Google Shape;715;p30">
            <a:extLst>
              <a:ext uri="{FF2B5EF4-FFF2-40B4-BE49-F238E27FC236}">
                <a16:creationId xmlns:a16="http://schemas.microsoft.com/office/drawing/2014/main" id="{9F2FC5D9-80A0-97B4-D36D-F6EC2E50057D}"/>
              </a:ext>
            </a:extLst>
          </p:cNvPr>
          <p:cNvSpPr txBox="1">
            <a:spLocks noGrp="1"/>
          </p:cNvSpPr>
          <p:nvPr>
            <p:ph type="title" idx="7"/>
          </p:nvPr>
        </p:nvSpPr>
        <p:spPr>
          <a:prstGeom prst="rect">
            <a:avLst/>
          </a:prstGeom>
        </p:spPr>
        <p:txBody>
          <a:bodyPr spcFirstLastPara="1" wrap="square" lIns="91425" tIns="91425" rIns="91425" bIns="91425" anchor="ctr" anchorCtr="0">
            <a:noAutofit/>
          </a:bodyPr>
          <a:lstStyle/>
          <a:p>
            <a:r>
              <a:rPr lang="en" sz="2800"/>
              <a:t>06</a:t>
            </a:r>
            <a:endParaRPr sz="2800"/>
          </a:p>
        </p:txBody>
      </p:sp>
      <p:sp>
        <p:nvSpPr>
          <p:cNvPr id="716" name="Google Shape;716;p30">
            <a:extLst>
              <a:ext uri="{FF2B5EF4-FFF2-40B4-BE49-F238E27FC236}">
                <a16:creationId xmlns:a16="http://schemas.microsoft.com/office/drawing/2014/main" id="{4043248D-60BA-0791-8DF0-E2B565B40609}"/>
              </a:ext>
            </a:extLst>
          </p:cNvPr>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 sz="2000"/>
              <a:t>INTRODUCTION</a:t>
            </a:r>
            <a:endParaRPr sz="2000"/>
          </a:p>
        </p:txBody>
      </p:sp>
      <p:sp>
        <p:nvSpPr>
          <p:cNvPr id="708" name="Google Shape;708;p30">
            <a:extLst>
              <a:ext uri="{FF2B5EF4-FFF2-40B4-BE49-F238E27FC236}">
                <a16:creationId xmlns:a16="http://schemas.microsoft.com/office/drawing/2014/main" id="{E4CB9674-CAA4-2886-6F0A-1BF4727ED067}"/>
              </a:ext>
            </a:extLst>
          </p:cNvPr>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indent="0"/>
            <a:r>
              <a:rPr lang="en-US" sz="2000" dirty="0"/>
              <a:t>problem Statement</a:t>
            </a:r>
            <a:endParaRPr sz="2000" dirty="0"/>
          </a:p>
        </p:txBody>
      </p:sp>
      <p:sp>
        <p:nvSpPr>
          <p:cNvPr id="717" name="Google Shape;717;p30">
            <a:extLst>
              <a:ext uri="{FF2B5EF4-FFF2-40B4-BE49-F238E27FC236}">
                <a16:creationId xmlns:a16="http://schemas.microsoft.com/office/drawing/2014/main" id="{36DC21A8-70B5-84C9-524B-A4A1DB457A49}"/>
              </a:ext>
            </a:extLst>
          </p:cNvPr>
          <p:cNvSpPr txBox="1">
            <a:spLocks noGrp="1"/>
          </p:cNvSpPr>
          <p:nvPr>
            <p:ph type="subTitle" idx="9"/>
          </p:nvPr>
        </p:nvSpPr>
        <p:spPr>
          <a:xfrm>
            <a:off x="5387563" y="3183900"/>
            <a:ext cx="2792875" cy="653600"/>
          </a:xfrm>
          <a:prstGeom prst="rect">
            <a:avLst/>
          </a:prstGeom>
        </p:spPr>
        <p:txBody>
          <a:bodyPr spcFirstLastPara="1" wrap="square" lIns="91425" tIns="91425" rIns="91425" bIns="91425" anchor="ctr" anchorCtr="0">
            <a:noAutofit/>
          </a:bodyPr>
          <a:lstStyle/>
          <a:p>
            <a:pPr marL="0" indent="0"/>
            <a:r>
              <a:rPr lang="en-US" sz="2000" dirty="0"/>
              <a:t>Face Detection </a:t>
            </a:r>
          </a:p>
        </p:txBody>
      </p:sp>
      <p:sp>
        <p:nvSpPr>
          <p:cNvPr id="718" name="Google Shape;718;p30">
            <a:extLst>
              <a:ext uri="{FF2B5EF4-FFF2-40B4-BE49-F238E27FC236}">
                <a16:creationId xmlns:a16="http://schemas.microsoft.com/office/drawing/2014/main" id="{FD3269C6-D163-82A9-A339-53010A52990E}"/>
              </a:ext>
            </a:extLst>
          </p:cNvPr>
          <p:cNvSpPr txBox="1">
            <a:spLocks noGrp="1"/>
          </p:cNvSpPr>
          <p:nvPr>
            <p:ph type="subTitle" idx="13"/>
          </p:nvPr>
        </p:nvSpPr>
        <p:spPr>
          <a:prstGeom prst="rect">
            <a:avLst/>
          </a:prstGeom>
        </p:spPr>
        <p:txBody>
          <a:bodyPr spcFirstLastPara="1" wrap="square" lIns="91425" tIns="91425" rIns="91425" bIns="91425" anchor="ctr" anchorCtr="0">
            <a:noAutofit/>
          </a:bodyPr>
          <a:lstStyle/>
          <a:p>
            <a:pPr marL="0" indent="0"/>
            <a:r>
              <a:rPr lang="en-US" sz="2000" dirty="0"/>
              <a:t>F</a:t>
            </a:r>
            <a:r>
              <a:rPr lang="en" sz="2000" dirty="0"/>
              <a:t>ace recognition </a:t>
            </a:r>
            <a:endParaRPr sz="2000" dirty="0"/>
          </a:p>
        </p:txBody>
      </p:sp>
      <p:sp>
        <p:nvSpPr>
          <p:cNvPr id="719" name="Google Shape;719;p30">
            <a:extLst>
              <a:ext uri="{FF2B5EF4-FFF2-40B4-BE49-F238E27FC236}">
                <a16:creationId xmlns:a16="http://schemas.microsoft.com/office/drawing/2014/main" id="{DA8D4675-8C73-2954-A9FE-EEFE4239178A}"/>
              </a:ext>
            </a:extLst>
          </p:cNvPr>
          <p:cNvSpPr txBox="1">
            <a:spLocks noGrp="1"/>
          </p:cNvSpPr>
          <p:nvPr>
            <p:ph type="subTitle" idx="14"/>
          </p:nvPr>
        </p:nvSpPr>
        <p:spPr>
          <a:xfrm>
            <a:off x="5387564" y="5392729"/>
            <a:ext cx="3614636" cy="653600"/>
          </a:xfrm>
          <a:prstGeom prst="rect">
            <a:avLst/>
          </a:prstGeom>
        </p:spPr>
        <p:txBody>
          <a:bodyPr spcFirstLastPara="1" wrap="square" lIns="91425" tIns="91425" rIns="91425" bIns="91425" anchor="ctr" anchorCtr="0">
            <a:noAutofit/>
          </a:bodyPr>
          <a:lstStyle/>
          <a:p>
            <a:pPr marL="0" indent="0"/>
            <a:r>
              <a:rPr lang="en-US" sz="2000" dirty="0"/>
              <a:t>BACK-END IMPLEMENTATION</a:t>
            </a:r>
          </a:p>
        </p:txBody>
      </p:sp>
      <p:sp>
        <p:nvSpPr>
          <p:cNvPr id="720" name="Google Shape;720;p30">
            <a:extLst>
              <a:ext uri="{FF2B5EF4-FFF2-40B4-BE49-F238E27FC236}">
                <a16:creationId xmlns:a16="http://schemas.microsoft.com/office/drawing/2014/main" id="{CE29B28C-68C7-5833-FAA3-45FEE856857A}"/>
              </a:ext>
            </a:extLst>
          </p:cNvPr>
          <p:cNvSpPr txBox="1">
            <a:spLocks noGrp="1"/>
          </p:cNvSpPr>
          <p:nvPr>
            <p:ph type="subTitle" idx="15"/>
          </p:nvPr>
        </p:nvSpPr>
        <p:spPr>
          <a:xfrm>
            <a:off x="5334692" y="4629494"/>
            <a:ext cx="3614636" cy="653600"/>
          </a:xfrm>
          <a:prstGeom prst="rect">
            <a:avLst/>
          </a:prstGeom>
        </p:spPr>
        <p:txBody>
          <a:bodyPr spcFirstLastPara="1" wrap="square" lIns="91425" tIns="91425" rIns="91425" bIns="91425" anchor="ctr" anchorCtr="0">
            <a:noAutofit/>
          </a:bodyPr>
          <a:lstStyle/>
          <a:p>
            <a:pPr marL="0" indent="0"/>
            <a:r>
              <a:rPr lang="en-US" sz="2000" dirty="0"/>
              <a:t>USER INTERFACE DEVELOPMENT </a:t>
            </a:r>
          </a:p>
        </p:txBody>
      </p:sp>
      <p:grpSp>
        <p:nvGrpSpPr>
          <p:cNvPr id="721" name="Google Shape;721;p30">
            <a:extLst>
              <a:ext uri="{FF2B5EF4-FFF2-40B4-BE49-F238E27FC236}">
                <a16:creationId xmlns:a16="http://schemas.microsoft.com/office/drawing/2014/main" id="{95CC7F87-7468-82EF-332D-B1CFF3E9470D}"/>
              </a:ext>
            </a:extLst>
          </p:cNvPr>
          <p:cNvGrpSpPr/>
          <p:nvPr/>
        </p:nvGrpSpPr>
        <p:grpSpPr>
          <a:xfrm>
            <a:off x="2848294" y="2619250"/>
            <a:ext cx="1193310" cy="3463350"/>
            <a:chOff x="472500" y="1762000"/>
            <a:chExt cx="1193310" cy="3463350"/>
          </a:xfrm>
        </p:grpSpPr>
        <p:grpSp>
          <p:nvGrpSpPr>
            <p:cNvPr id="722" name="Google Shape;722;p30">
              <a:extLst>
                <a:ext uri="{FF2B5EF4-FFF2-40B4-BE49-F238E27FC236}">
                  <a16:creationId xmlns:a16="http://schemas.microsoft.com/office/drawing/2014/main" id="{2D43A2D6-585A-F978-CDA1-91C0ADCE021F}"/>
                </a:ext>
              </a:extLst>
            </p:cNvPr>
            <p:cNvGrpSpPr/>
            <p:nvPr/>
          </p:nvGrpSpPr>
          <p:grpSpPr>
            <a:xfrm rot="10800000">
              <a:off x="1172489" y="4265721"/>
              <a:ext cx="493321" cy="357312"/>
              <a:chOff x="1722354" y="229144"/>
              <a:chExt cx="1748744" cy="1266614"/>
            </a:xfrm>
          </p:grpSpPr>
          <p:sp>
            <p:nvSpPr>
              <p:cNvPr id="723" name="Google Shape;723;p30">
                <a:extLst>
                  <a:ext uri="{FF2B5EF4-FFF2-40B4-BE49-F238E27FC236}">
                    <a16:creationId xmlns:a16="http://schemas.microsoft.com/office/drawing/2014/main" id="{0382AC8E-E8BB-137E-29C7-8655CF0843C6}"/>
                  </a:ext>
                </a:extLst>
              </p:cNvPr>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724" name="Google Shape;724;p30">
                <a:extLst>
                  <a:ext uri="{FF2B5EF4-FFF2-40B4-BE49-F238E27FC236}">
                    <a16:creationId xmlns:a16="http://schemas.microsoft.com/office/drawing/2014/main" id="{B37FCD28-0C34-A8BA-B597-97F63F463146}"/>
                  </a:ext>
                </a:extLst>
              </p:cNvPr>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sz="1800"/>
              </a:p>
            </p:txBody>
          </p:sp>
        </p:grpSp>
        <p:sp>
          <p:nvSpPr>
            <p:cNvPr id="725" name="Google Shape;725;p30">
              <a:extLst>
                <a:ext uri="{FF2B5EF4-FFF2-40B4-BE49-F238E27FC236}">
                  <a16:creationId xmlns:a16="http://schemas.microsoft.com/office/drawing/2014/main" id="{0AF9DE33-DA70-3809-BE47-CF78B88FD227}"/>
                </a:ext>
              </a:extLst>
            </p:cNvPr>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txBody>
            <a:bodyPr/>
            <a:lstStyle/>
            <a:p>
              <a:endParaRPr lang="en-US" sz="1800"/>
            </a:p>
          </p:txBody>
        </p:sp>
      </p:grpSp>
    </p:spTree>
    <p:extLst>
      <p:ext uri="{BB962C8B-B14F-4D97-AF65-F5344CB8AC3E}">
        <p14:creationId xmlns:p14="http://schemas.microsoft.com/office/powerpoint/2010/main" val="37420136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F4F2BD5E-73F1-53E9-7B03-6348302C4020}"/>
            </a:ext>
          </a:extLst>
        </p:cNvPr>
        <p:cNvGrpSpPr/>
        <p:nvPr/>
      </p:nvGrpSpPr>
      <p:grpSpPr>
        <a:xfrm>
          <a:off x="0" y="0"/>
          <a:ext cx="0" cy="0"/>
          <a:chOff x="0" y="0"/>
          <a:chExt cx="0" cy="0"/>
        </a:xfrm>
      </p:grpSpPr>
      <p:sp>
        <p:nvSpPr>
          <p:cNvPr id="739" name="Google Shape;739;p32">
            <a:extLst>
              <a:ext uri="{FF2B5EF4-FFF2-40B4-BE49-F238E27FC236}">
                <a16:creationId xmlns:a16="http://schemas.microsoft.com/office/drawing/2014/main" id="{ACF46543-7242-1F1B-1C70-ECB4516CB697}"/>
              </a:ext>
            </a:extLst>
          </p:cNvPr>
          <p:cNvSpPr txBox="1">
            <a:spLocks noGrp="1"/>
          </p:cNvSpPr>
          <p:nvPr>
            <p:ph type="title"/>
          </p:nvPr>
        </p:nvSpPr>
        <p:spPr>
          <a:xfrm>
            <a:off x="3856509" y="3154962"/>
            <a:ext cx="6639237" cy="1264362"/>
          </a:xfrm>
          <a:prstGeom prst="rect">
            <a:avLst/>
          </a:prstGeom>
        </p:spPr>
        <p:txBody>
          <a:bodyPr spcFirstLastPara="1" wrap="square" lIns="91425" tIns="91425" rIns="91425" bIns="91425" anchor="ctr" anchorCtr="0">
            <a:noAutofit/>
          </a:bodyPr>
          <a:lstStyle/>
          <a:p>
            <a:pPr marL="0" indent="0"/>
            <a:r>
              <a:rPr lang="en-US" sz="4400" dirty="0"/>
              <a:t>USER INTERFACE DEVELOPMENT </a:t>
            </a:r>
          </a:p>
        </p:txBody>
      </p:sp>
      <p:sp>
        <p:nvSpPr>
          <p:cNvPr id="740" name="Google Shape;740;p32">
            <a:extLst>
              <a:ext uri="{FF2B5EF4-FFF2-40B4-BE49-F238E27FC236}">
                <a16:creationId xmlns:a16="http://schemas.microsoft.com/office/drawing/2014/main" id="{35E79D81-DC87-6866-4FE0-B30EFFB40E66}"/>
              </a:ext>
            </a:extLst>
          </p:cNvPr>
          <p:cNvSpPr txBox="1">
            <a:spLocks noGrp="1"/>
          </p:cNvSpPr>
          <p:nvPr>
            <p:ph type="title" idx="2"/>
          </p:nvPr>
        </p:nvSpPr>
        <p:spPr>
          <a:xfrm>
            <a:off x="2444451" y="2770626"/>
            <a:ext cx="1633483" cy="1264349"/>
          </a:xfrm>
          <a:prstGeom prst="rect">
            <a:avLst/>
          </a:prstGeom>
        </p:spPr>
        <p:txBody>
          <a:bodyPr spcFirstLastPara="1" wrap="square" lIns="91425" tIns="91425" rIns="91425" bIns="91425" anchor="ctr" anchorCtr="0">
            <a:noAutofit/>
          </a:bodyPr>
          <a:lstStyle/>
          <a:p>
            <a:r>
              <a:rPr lang="en-US" dirty="0"/>
              <a:t>0</a:t>
            </a:r>
            <a:r>
              <a:rPr lang="ar-MA" dirty="0"/>
              <a:t>5</a:t>
            </a:r>
            <a:endParaRPr dirty="0"/>
          </a:p>
        </p:txBody>
      </p:sp>
      <p:sp>
        <p:nvSpPr>
          <p:cNvPr id="742" name="Google Shape;742;p32">
            <a:extLst>
              <a:ext uri="{FF2B5EF4-FFF2-40B4-BE49-F238E27FC236}">
                <a16:creationId xmlns:a16="http://schemas.microsoft.com/office/drawing/2014/main" id="{346E34AE-EBB9-E1E1-B65D-C7F90DC7EBFC}"/>
              </a:ext>
            </a:extLst>
          </p:cNvPr>
          <p:cNvSpPr/>
          <p:nvPr/>
        </p:nvSpPr>
        <p:spPr>
          <a:xfrm>
            <a:off x="8525298" y="-75792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txBody>
          <a:bodyPr/>
          <a:lstStyle/>
          <a:p>
            <a:endParaRPr lang="en-US"/>
          </a:p>
        </p:txBody>
      </p:sp>
      <p:grpSp>
        <p:nvGrpSpPr>
          <p:cNvPr id="743" name="Google Shape;743;p32">
            <a:extLst>
              <a:ext uri="{FF2B5EF4-FFF2-40B4-BE49-F238E27FC236}">
                <a16:creationId xmlns:a16="http://schemas.microsoft.com/office/drawing/2014/main" id="{272925CA-DF74-2689-D61B-C22DD09A5A15}"/>
              </a:ext>
            </a:extLst>
          </p:cNvPr>
          <p:cNvGrpSpPr/>
          <p:nvPr/>
        </p:nvGrpSpPr>
        <p:grpSpPr>
          <a:xfrm rot="10800000" flipH="1">
            <a:off x="9477566" y="4419324"/>
            <a:ext cx="681217" cy="3360485"/>
            <a:chOff x="1337800" y="-2525590"/>
            <a:chExt cx="1498167" cy="7390555"/>
          </a:xfrm>
        </p:grpSpPr>
        <p:cxnSp>
          <p:nvCxnSpPr>
            <p:cNvPr id="744" name="Google Shape;744;p32">
              <a:extLst>
                <a:ext uri="{FF2B5EF4-FFF2-40B4-BE49-F238E27FC236}">
                  <a16:creationId xmlns:a16="http://schemas.microsoft.com/office/drawing/2014/main" id="{C955BA06-DECE-C06A-E986-22B3C782D263}"/>
                </a:ext>
              </a:extLst>
            </p:cNvPr>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a:extLst>
                <a:ext uri="{FF2B5EF4-FFF2-40B4-BE49-F238E27FC236}">
                  <a16:creationId xmlns:a16="http://schemas.microsoft.com/office/drawing/2014/main" id="{BEFF9DBB-7BAF-744D-3B2C-27BCEF5083CA}"/>
                </a:ext>
              </a:extLst>
            </p:cNvPr>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a:extLst>
                <a:ext uri="{FF2B5EF4-FFF2-40B4-BE49-F238E27FC236}">
                  <a16:creationId xmlns:a16="http://schemas.microsoft.com/office/drawing/2014/main" id="{B6AB20C8-B434-5D70-2946-881B250D6717}"/>
                </a:ext>
              </a:extLst>
            </p:cNvPr>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grpSp>
        <p:nvGrpSpPr>
          <p:cNvPr id="747" name="Google Shape;747;p32">
            <a:extLst>
              <a:ext uri="{FF2B5EF4-FFF2-40B4-BE49-F238E27FC236}">
                <a16:creationId xmlns:a16="http://schemas.microsoft.com/office/drawing/2014/main" id="{4B8E0BF5-D608-2E29-993B-C0BA45D96622}"/>
              </a:ext>
            </a:extLst>
          </p:cNvPr>
          <p:cNvGrpSpPr/>
          <p:nvPr/>
        </p:nvGrpSpPr>
        <p:grpSpPr>
          <a:xfrm rot="-5400000" flipH="1">
            <a:off x="1578966" y="264549"/>
            <a:ext cx="681217" cy="3360485"/>
            <a:chOff x="1337800" y="-2525590"/>
            <a:chExt cx="1498167" cy="7390555"/>
          </a:xfrm>
        </p:grpSpPr>
        <p:cxnSp>
          <p:nvCxnSpPr>
            <p:cNvPr id="748" name="Google Shape;748;p32">
              <a:extLst>
                <a:ext uri="{FF2B5EF4-FFF2-40B4-BE49-F238E27FC236}">
                  <a16:creationId xmlns:a16="http://schemas.microsoft.com/office/drawing/2014/main" id="{36B110D5-75FB-A72B-6C3B-EFBB3EC5EA7F}"/>
                </a:ext>
              </a:extLst>
            </p:cNvPr>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a:extLst>
                <a:ext uri="{FF2B5EF4-FFF2-40B4-BE49-F238E27FC236}">
                  <a16:creationId xmlns:a16="http://schemas.microsoft.com/office/drawing/2014/main" id="{D51771A2-F113-94B1-FCA9-A0D8F489FE53}"/>
                </a:ext>
              </a:extLst>
            </p:cNvPr>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a:extLst>
                <a:ext uri="{FF2B5EF4-FFF2-40B4-BE49-F238E27FC236}">
                  <a16:creationId xmlns:a16="http://schemas.microsoft.com/office/drawing/2014/main" id="{B6089CBC-D1C0-DCB5-A02A-FDEE097D79ED}"/>
                </a:ext>
              </a:extLst>
            </p:cNvPr>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751" name="Google Shape;751;p32">
            <a:extLst>
              <a:ext uri="{FF2B5EF4-FFF2-40B4-BE49-F238E27FC236}">
                <a16:creationId xmlns:a16="http://schemas.microsoft.com/office/drawing/2014/main" id="{8CD598CE-04A9-6603-00C0-365D24504EF1}"/>
              </a:ext>
            </a:extLst>
          </p:cNvPr>
          <p:cNvSpPr/>
          <p:nvPr/>
        </p:nvSpPr>
        <p:spPr>
          <a:xfrm rot="-5400000">
            <a:off x="7081408" y="-159490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txBody>
          <a:bodyPr/>
          <a:lstStyle/>
          <a:p>
            <a:endParaRPr lang="en-US"/>
          </a:p>
        </p:txBody>
      </p:sp>
      <p:grpSp>
        <p:nvGrpSpPr>
          <p:cNvPr id="752" name="Google Shape;752;p32">
            <a:extLst>
              <a:ext uri="{FF2B5EF4-FFF2-40B4-BE49-F238E27FC236}">
                <a16:creationId xmlns:a16="http://schemas.microsoft.com/office/drawing/2014/main" id="{8C4D6A18-25B0-D883-F748-0A8FBC0E11FB}"/>
              </a:ext>
            </a:extLst>
          </p:cNvPr>
          <p:cNvGrpSpPr/>
          <p:nvPr/>
        </p:nvGrpSpPr>
        <p:grpSpPr>
          <a:xfrm>
            <a:off x="8730542" y="2117610"/>
            <a:ext cx="1160062" cy="523162"/>
            <a:chOff x="7221623" y="1260360"/>
            <a:chExt cx="1160062" cy="523162"/>
          </a:xfrm>
        </p:grpSpPr>
        <p:sp>
          <p:nvSpPr>
            <p:cNvPr id="753" name="Google Shape;753;p32">
              <a:extLst>
                <a:ext uri="{FF2B5EF4-FFF2-40B4-BE49-F238E27FC236}">
                  <a16:creationId xmlns:a16="http://schemas.microsoft.com/office/drawing/2014/main" id="{71E06D5F-DDE5-8CEE-233A-8E4161C0A71A}"/>
                </a:ext>
              </a:extLst>
            </p:cNvPr>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54" name="Google Shape;754;p32">
              <a:extLst>
                <a:ext uri="{FF2B5EF4-FFF2-40B4-BE49-F238E27FC236}">
                  <a16:creationId xmlns:a16="http://schemas.microsoft.com/office/drawing/2014/main" id="{2B87E0F9-E4C8-5A35-EBF5-76061209AF9E}"/>
                </a:ext>
              </a:extLst>
            </p:cNvPr>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sp>
          <p:nvSpPr>
            <p:cNvPr id="755" name="Google Shape;755;p32">
              <a:extLst>
                <a:ext uri="{FF2B5EF4-FFF2-40B4-BE49-F238E27FC236}">
                  <a16:creationId xmlns:a16="http://schemas.microsoft.com/office/drawing/2014/main" id="{B679E33E-9C33-A239-7B44-D58519459476}"/>
                </a:ext>
              </a:extLst>
            </p:cNvPr>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2" name="Google Shape;739;p32">
            <a:extLst>
              <a:ext uri="{FF2B5EF4-FFF2-40B4-BE49-F238E27FC236}">
                <a16:creationId xmlns:a16="http://schemas.microsoft.com/office/drawing/2014/main" id="{FE391F5D-9F3C-D6C9-5505-13E8814C25D1}"/>
              </a:ext>
            </a:extLst>
          </p:cNvPr>
          <p:cNvSpPr txBox="1">
            <a:spLocks/>
          </p:cNvSpPr>
          <p:nvPr/>
        </p:nvSpPr>
        <p:spPr>
          <a:xfrm>
            <a:off x="3856509" y="4496304"/>
            <a:ext cx="3493415" cy="537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aleway Black"/>
              <a:buNone/>
              <a:defRPr sz="34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9pPr>
          </a:lstStyle>
          <a:p>
            <a:r>
              <a:rPr lang="en" sz="2000" dirty="0"/>
              <a:t>Mobile and Web interface </a:t>
            </a:r>
            <a:endParaRPr lang="en-US" sz="2000" dirty="0"/>
          </a:p>
        </p:txBody>
      </p:sp>
    </p:spTree>
    <p:extLst>
      <p:ext uri="{BB962C8B-B14F-4D97-AF65-F5344CB8AC3E}">
        <p14:creationId xmlns:p14="http://schemas.microsoft.com/office/powerpoint/2010/main" val="3751735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0"/>
                                        </p:tgtEl>
                                        <p:attrNameLst>
                                          <p:attrName>style.visibility</p:attrName>
                                        </p:attrNameLst>
                                      </p:cBhvr>
                                      <p:to>
                                        <p:strVal val="visible"/>
                                      </p:to>
                                    </p:set>
                                    <p:animEffect transition="in" filter="fade">
                                      <p:cBhvr>
                                        <p:cTn id="7" dur="250"/>
                                        <p:tgtEl>
                                          <p:spTgt spid="740"/>
                                        </p:tgtEl>
                                      </p:cBhvr>
                                    </p:animEffect>
                                  </p:childTnLst>
                                </p:cTn>
                              </p:par>
                            </p:childTnLst>
                          </p:cTn>
                        </p:par>
                        <p:par>
                          <p:cTn id="8" fill="hold">
                            <p:stCondLst>
                              <p:cond delay="250"/>
                            </p:stCondLst>
                            <p:childTnLst>
                              <p:par>
                                <p:cTn id="9" presetID="16" presetClass="emph" presetSubtype="0" fill="hold" grpId="0" nodeType="afterEffect">
                                  <p:stCondLst>
                                    <p:cond delay="0"/>
                                  </p:stCondLst>
                                  <p:iterate type="lt">
                                    <p:tmPct val="4000"/>
                                  </p:iterate>
                                  <p:childTnLst>
                                    <p:set>
                                      <p:cBhvr override="childStyle">
                                        <p:cTn id="10" dur="500" fill="hold"/>
                                        <p:tgtEl>
                                          <p:spTgt spid="739"/>
                                        </p:tgtEl>
                                        <p:attrNameLst>
                                          <p:attrName>style.color</p:attrName>
                                        </p:attrNameLst>
                                      </p:cBhvr>
                                      <p:to>
                                        <p:clrVal>
                                          <a:srgbClr val="4FF2FF"/>
                                        </p:clrVal>
                                      </p:to>
                                    </p:set>
                                    <p:set>
                                      <p:cBhvr>
                                        <p:cTn id="11" dur="500" fill="hold"/>
                                        <p:tgtEl>
                                          <p:spTgt spid="739"/>
                                        </p:tgtEl>
                                        <p:attrNameLst>
                                          <p:attrName>fillcolor</p:attrName>
                                        </p:attrNameLst>
                                      </p:cBhvr>
                                      <p:to>
                                        <p:clrVal>
                                          <a:srgbClr val="4FF2FF"/>
                                        </p:clrVal>
                                      </p:to>
                                    </p:set>
                                    <p:set>
                                      <p:cBhvr>
                                        <p:cTn id="12" dur="500" fill="hold"/>
                                        <p:tgtEl>
                                          <p:spTgt spid="739"/>
                                        </p:tgtEl>
                                        <p:attrNameLst>
                                          <p:attrName>fill.type</p:attrName>
                                        </p:attrNameLst>
                                      </p:cBhvr>
                                      <p:to>
                                        <p:strVal val="solid"/>
                                      </p:to>
                                    </p:set>
                                  </p:childTnLst>
                                </p:cTn>
                              </p:par>
                            </p:childTnLst>
                          </p:cTn>
                        </p:par>
                        <p:par>
                          <p:cTn id="13" fill="hold">
                            <p:stCondLst>
                              <p:cond delay="1210"/>
                            </p:stCondLst>
                            <p:childTnLst>
                              <p:par>
                                <p:cTn id="14" presetID="16" presetClass="emph" presetSubtype="0" fill="hold" grpId="0" nodeType="afterEffect">
                                  <p:stCondLst>
                                    <p:cond delay="0"/>
                                  </p:stCondLst>
                                  <p:iterate type="lt">
                                    <p:tmPct val="4000"/>
                                  </p:iterate>
                                  <p:childTnLst>
                                    <p:set>
                                      <p:cBhvr override="childStyle">
                                        <p:cTn id="15" dur="500" fill="hold"/>
                                        <p:tgtEl>
                                          <p:spTgt spid="2"/>
                                        </p:tgtEl>
                                        <p:attrNameLst>
                                          <p:attrName>style.color</p:attrName>
                                        </p:attrNameLst>
                                      </p:cBhvr>
                                      <p:to>
                                        <p:clrVal>
                                          <a:srgbClr val="4FF2FF"/>
                                        </p:clrVal>
                                      </p:to>
                                    </p:set>
                                    <p:set>
                                      <p:cBhvr>
                                        <p:cTn id="16" dur="500" fill="hold"/>
                                        <p:tgtEl>
                                          <p:spTgt spid="2"/>
                                        </p:tgtEl>
                                        <p:attrNameLst>
                                          <p:attrName>fillcolor</p:attrName>
                                        </p:attrNameLst>
                                      </p:cBhvr>
                                      <p:to>
                                        <p:clrVal>
                                          <a:srgbClr val="4FF2FF"/>
                                        </p:clrVal>
                                      </p:to>
                                    </p:set>
                                    <p:set>
                                      <p:cBhvr>
                                        <p:cTn id="17"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 grpId="0"/>
      <p:bldP spid="740"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8021E9B9-8FCA-378C-4D83-31BA1E82406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C00C781-EB95-B175-49D1-E2C2290878AF}"/>
              </a:ext>
            </a:extLst>
          </p:cNvPr>
          <p:cNvPicPr>
            <a:picLocks noChangeAspect="1"/>
          </p:cNvPicPr>
          <p:nvPr/>
        </p:nvPicPr>
        <p:blipFill>
          <a:blip r:embed="rId3"/>
          <a:stretch>
            <a:fillRect/>
          </a:stretch>
        </p:blipFill>
        <p:spPr>
          <a:xfrm>
            <a:off x="5468969" y="1107619"/>
            <a:ext cx="6547778" cy="5073444"/>
          </a:xfrm>
          <a:prstGeom prst="rect">
            <a:avLst/>
          </a:prstGeom>
        </p:spPr>
      </p:pic>
      <p:sp>
        <p:nvSpPr>
          <p:cNvPr id="9" name="TextBox 8">
            <a:extLst>
              <a:ext uri="{FF2B5EF4-FFF2-40B4-BE49-F238E27FC236}">
                <a16:creationId xmlns:a16="http://schemas.microsoft.com/office/drawing/2014/main" id="{E5F10640-144D-18D8-A882-EBEFCB53E5A6}"/>
              </a:ext>
            </a:extLst>
          </p:cNvPr>
          <p:cNvSpPr txBox="1"/>
          <p:nvPr/>
        </p:nvSpPr>
        <p:spPr>
          <a:xfrm>
            <a:off x="1034535" y="676937"/>
            <a:ext cx="6327058" cy="584775"/>
          </a:xfrm>
          <a:prstGeom prst="rect">
            <a:avLst/>
          </a:prstGeom>
          <a:noFill/>
        </p:spPr>
        <p:txBody>
          <a:bodyPr wrap="square">
            <a:spAutoFit/>
          </a:bodyPr>
          <a:lstStyle/>
          <a:p>
            <a:pPr>
              <a:buNone/>
            </a:pPr>
            <a:r>
              <a:rPr lang="en-US" sz="3200" b="1" dirty="0">
                <a:solidFill>
                  <a:schemeClr val="tx1"/>
                </a:solidFill>
              </a:rPr>
              <a:t> </a:t>
            </a:r>
            <a:r>
              <a:rPr lang="ar-MA" sz="3200" b="1" dirty="0">
                <a:solidFill>
                  <a:schemeClr val="tx1"/>
                </a:solidFill>
              </a:rPr>
              <a:t> </a:t>
            </a:r>
            <a:r>
              <a:rPr lang="en-US" sz="3200" b="1" dirty="0">
                <a:solidFill>
                  <a:schemeClr val="tx1"/>
                </a:solidFill>
              </a:rPr>
              <a:t>Application System </a:t>
            </a:r>
          </a:p>
        </p:txBody>
      </p:sp>
      <p:sp>
        <p:nvSpPr>
          <p:cNvPr id="10" name="TextBox 9">
            <a:extLst>
              <a:ext uri="{FF2B5EF4-FFF2-40B4-BE49-F238E27FC236}">
                <a16:creationId xmlns:a16="http://schemas.microsoft.com/office/drawing/2014/main" id="{95DB899F-DD34-E234-C1AF-1240DD073BEC}"/>
              </a:ext>
            </a:extLst>
          </p:cNvPr>
          <p:cNvSpPr txBox="1"/>
          <p:nvPr/>
        </p:nvSpPr>
        <p:spPr>
          <a:xfrm>
            <a:off x="7640634" y="6181063"/>
            <a:ext cx="2204448" cy="430887"/>
          </a:xfrm>
          <a:prstGeom prst="rect">
            <a:avLst/>
          </a:prstGeom>
          <a:noFill/>
        </p:spPr>
        <p:txBody>
          <a:bodyPr wrap="square">
            <a:spAutoFit/>
          </a:bodyPr>
          <a:lstStyle/>
          <a:p>
            <a:pPr>
              <a:buNone/>
            </a:pPr>
            <a:r>
              <a:rPr lang="en-US" sz="2200" kern="1200" dirty="0">
                <a:solidFill>
                  <a:schemeClr val="tx1"/>
                </a:solidFill>
                <a:latin typeface="Calibri Light"/>
                <a:ea typeface="+mn-ea"/>
                <a:cs typeface="+mn-cs"/>
              </a:rPr>
              <a:t>Context Diagram</a:t>
            </a:r>
          </a:p>
        </p:txBody>
      </p:sp>
      <p:sp>
        <p:nvSpPr>
          <p:cNvPr id="14" name="TextBox 13">
            <a:extLst>
              <a:ext uri="{FF2B5EF4-FFF2-40B4-BE49-F238E27FC236}">
                <a16:creationId xmlns:a16="http://schemas.microsoft.com/office/drawing/2014/main" id="{34D6234F-2A6B-B3B1-9CF4-54E1C8530E56}"/>
              </a:ext>
            </a:extLst>
          </p:cNvPr>
          <p:cNvSpPr txBox="1"/>
          <p:nvPr/>
        </p:nvSpPr>
        <p:spPr>
          <a:xfrm>
            <a:off x="561779" y="1692394"/>
            <a:ext cx="5167689" cy="4195251"/>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
                <a:srgbClr val="AE77D6"/>
              </a:buClr>
              <a:buSzPts val="1400"/>
              <a:buFont typeface="Montserrat" panose="00000500000000000000" pitchFamily="2" charset="0"/>
              <a:buChar char="◆"/>
              <a:tabLst/>
              <a:defRPr/>
            </a:pPr>
            <a:r>
              <a:rPr kumimoji="0" lang="en-US" sz="2000" b="0" i="0" u="none" strike="noStrike" kern="0" cap="none" spc="0" normalizeH="0" baseline="0" noProof="0" dirty="0">
                <a:ln>
                  <a:noFill/>
                </a:ln>
                <a:solidFill>
                  <a:srgbClr val="FFFFFF"/>
                </a:solidFill>
                <a:effectLst/>
                <a:uLnTx/>
                <a:uFillTx/>
                <a:latin typeface="Montserrat"/>
                <a:sym typeface="Montserrat"/>
              </a:rPr>
              <a:t>Defined system roles and      structure.</a:t>
            </a:r>
            <a:endParaRPr kumimoji="0" lang="ar-MA" sz="2000" b="0" i="0" u="none" strike="noStrike" kern="0" cap="none" spc="0" normalizeH="0" baseline="0" noProof="0" dirty="0">
              <a:ln>
                <a:noFill/>
              </a:ln>
              <a:solidFill>
                <a:srgbClr val="FFFFFF"/>
              </a:solidFill>
              <a:effectLst/>
              <a:uLnTx/>
              <a:uFillTx/>
              <a:latin typeface="Montserrat"/>
              <a:sym typeface="Montserrat"/>
            </a:endParaRPr>
          </a:p>
          <a:p>
            <a:pPr marR="0" lvl="0" algn="l" defTabSz="914400" rtl="0" eaLnBrk="1" fontAlgn="auto" latinLnBrk="0" hangingPunct="1">
              <a:lnSpc>
                <a:spcPct val="150000"/>
              </a:lnSpc>
              <a:spcBef>
                <a:spcPts val="0"/>
              </a:spcBef>
              <a:spcAft>
                <a:spcPts val="0"/>
              </a:spcAft>
              <a:buClr>
                <a:srgbClr val="AE77D6"/>
              </a:buClr>
              <a:buSzPts val="1400"/>
              <a:tabLst/>
              <a:defRPr/>
            </a:pPr>
            <a:endParaRPr kumimoji="0" lang="en-US" sz="2000" b="0" i="0" u="none" strike="noStrike" kern="0" cap="none" spc="0" normalizeH="0" baseline="0" noProof="0" dirty="0">
              <a:ln>
                <a:noFill/>
              </a:ln>
              <a:solidFill>
                <a:srgbClr val="FFFFFF"/>
              </a:solidFill>
              <a:effectLst/>
              <a:uLnTx/>
              <a:uFillTx/>
              <a:latin typeface="Montserrat"/>
              <a:sym typeface="Montserrat"/>
            </a:endParaRPr>
          </a:p>
          <a:p>
            <a:pPr marL="342900" marR="0" lvl="0" indent="-342900" algn="l" defTabSz="914400" rtl="0" eaLnBrk="1" fontAlgn="auto" latinLnBrk="0" hangingPunct="1">
              <a:lnSpc>
                <a:spcPct val="150000"/>
              </a:lnSpc>
              <a:spcBef>
                <a:spcPts val="0"/>
              </a:spcBef>
              <a:spcAft>
                <a:spcPts val="0"/>
              </a:spcAft>
              <a:buClr>
                <a:srgbClr val="AE77D6"/>
              </a:buClr>
              <a:buSzPts val="1400"/>
              <a:buFont typeface="Montserrat" panose="00000500000000000000" pitchFamily="2" charset="0"/>
              <a:buChar char="◆"/>
              <a:tabLst/>
              <a:defRPr/>
            </a:pPr>
            <a:r>
              <a:rPr kumimoji="0" lang="en-US" sz="2000" b="0" i="0" u="none" strike="noStrike" kern="0" cap="none" spc="0" normalizeH="0" baseline="0" noProof="0" dirty="0">
                <a:ln>
                  <a:noFill/>
                </a:ln>
                <a:solidFill>
                  <a:srgbClr val="FFFFFF"/>
                </a:solidFill>
                <a:effectLst/>
                <a:uLnTx/>
                <a:uFillTx/>
                <a:latin typeface="Montserrat"/>
                <a:sym typeface="Montserrat"/>
              </a:rPr>
              <a:t>Designed system architecture connecting Mobile App, Web Dashboard, API, AI Model, and Database.</a:t>
            </a:r>
          </a:p>
          <a:p>
            <a:pPr marL="342900" marR="0" lvl="0" indent="-342900" algn="l" defTabSz="914400" rtl="0" eaLnBrk="1" fontAlgn="auto" latinLnBrk="0" hangingPunct="1">
              <a:lnSpc>
                <a:spcPct val="150000"/>
              </a:lnSpc>
              <a:spcBef>
                <a:spcPts val="0"/>
              </a:spcBef>
              <a:spcAft>
                <a:spcPts val="0"/>
              </a:spcAft>
              <a:buClr>
                <a:srgbClr val="AE77D6"/>
              </a:buClr>
              <a:buSzPts val="1400"/>
              <a:buFont typeface="Montserrat" panose="00000500000000000000" pitchFamily="2" charset="0"/>
              <a:buChar char="◆"/>
              <a:tabLst/>
              <a:defRPr/>
            </a:pPr>
            <a:r>
              <a:rPr kumimoji="0" lang="en-US" sz="2000" b="0" i="0" u="none" strike="noStrike" kern="0" cap="none" spc="0" normalizeH="0" baseline="0" noProof="0" dirty="0">
                <a:ln>
                  <a:noFill/>
                </a:ln>
                <a:solidFill>
                  <a:srgbClr val="FFFFFF"/>
                </a:solidFill>
                <a:effectLst/>
                <a:uLnTx/>
                <a:uFillTx/>
                <a:latin typeface="Montserrat"/>
                <a:sym typeface="Montserrat"/>
              </a:rPr>
              <a:t>Prepared environment for development.</a:t>
            </a:r>
          </a:p>
        </p:txBody>
      </p:sp>
    </p:spTree>
    <p:extLst>
      <p:ext uri="{BB962C8B-B14F-4D97-AF65-F5344CB8AC3E}">
        <p14:creationId xmlns:p14="http://schemas.microsoft.com/office/powerpoint/2010/main" val="29511249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3745657" y="3283098"/>
            <a:ext cx="4032529" cy="989400"/>
          </a:xfrm>
          <a:prstGeom prst="rect">
            <a:avLst/>
          </a:prstGeom>
        </p:spPr>
        <p:txBody>
          <a:bodyPr spcFirstLastPara="1" wrap="square" lIns="91425" tIns="91425" rIns="91425" bIns="91425" anchor="ctr" anchorCtr="0">
            <a:noAutofit/>
          </a:bodyPr>
          <a:lstStyle/>
          <a:p>
            <a:r>
              <a:rPr lang="en" sz="3600" dirty="0"/>
              <a:t>INTRODUCTION</a:t>
            </a:r>
            <a:endParaRPr sz="3600" dirty="0"/>
          </a:p>
        </p:txBody>
      </p:sp>
      <p:sp>
        <p:nvSpPr>
          <p:cNvPr id="740" name="Google Shape;740;p32"/>
          <p:cNvSpPr txBox="1">
            <a:spLocks noGrp="1"/>
          </p:cNvSpPr>
          <p:nvPr>
            <p:ph type="title" idx="2"/>
          </p:nvPr>
        </p:nvSpPr>
        <p:spPr>
          <a:xfrm>
            <a:off x="2734833" y="2770627"/>
            <a:ext cx="1482479" cy="989400"/>
          </a:xfrm>
          <a:prstGeom prst="rect">
            <a:avLst/>
          </a:prstGeom>
        </p:spPr>
        <p:txBody>
          <a:bodyPr spcFirstLastPara="1" wrap="square" lIns="91425" tIns="91425" rIns="91425" bIns="91425" anchor="ctr" anchorCtr="0">
            <a:noAutofit/>
          </a:bodyPr>
          <a:lstStyle/>
          <a:p>
            <a:r>
              <a:rPr lang="en" sz="5400" dirty="0"/>
              <a:t>01</a:t>
            </a:r>
            <a:endParaRPr sz="5400" dirty="0"/>
          </a:p>
        </p:txBody>
      </p:sp>
      <p:sp>
        <p:nvSpPr>
          <p:cNvPr id="742" name="Google Shape;742;p32"/>
          <p:cNvSpPr/>
          <p:nvPr/>
        </p:nvSpPr>
        <p:spPr>
          <a:xfrm>
            <a:off x="8525298" y="-757925"/>
            <a:ext cx="1802997"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txBody>
          <a:bodyPr/>
          <a:lstStyle/>
          <a:p>
            <a:endParaRPr lang="en-US" sz="1600"/>
          </a:p>
        </p:txBody>
      </p:sp>
      <p:grpSp>
        <p:nvGrpSpPr>
          <p:cNvPr id="743" name="Google Shape;743;p32"/>
          <p:cNvGrpSpPr/>
          <p:nvPr/>
        </p:nvGrpSpPr>
        <p:grpSpPr>
          <a:xfrm rot="10800000" flipH="1">
            <a:off x="9477566" y="4419323"/>
            <a:ext cx="751910"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endParaRPr sz="1600"/>
            </a:p>
          </p:txBody>
        </p:sp>
      </p:grpSp>
      <p:grpSp>
        <p:nvGrpSpPr>
          <p:cNvPr id="747" name="Google Shape;747;p32"/>
          <p:cNvGrpSpPr/>
          <p:nvPr/>
        </p:nvGrpSpPr>
        <p:grpSpPr>
          <a:xfrm rot="-5400000" flipH="1">
            <a:off x="1753332" y="90183"/>
            <a:ext cx="681217" cy="3709217"/>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sz="1600"/>
            </a:p>
          </p:txBody>
        </p:sp>
      </p:grpSp>
      <p:sp>
        <p:nvSpPr>
          <p:cNvPr id="751" name="Google Shape;751;p32"/>
          <p:cNvSpPr/>
          <p:nvPr/>
        </p:nvSpPr>
        <p:spPr>
          <a:xfrm rot="-5400000">
            <a:off x="7393014" y="-1906509"/>
            <a:ext cx="1971347" cy="6628650"/>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txBody>
          <a:bodyPr/>
          <a:lstStyle/>
          <a:p>
            <a:endParaRPr lang="en-US" sz="1600"/>
          </a:p>
        </p:txBody>
      </p:sp>
      <p:grpSp>
        <p:nvGrpSpPr>
          <p:cNvPr id="752" name="Google Shape;752;p32"/>
          <p:cNvGrpSpPr/>
          <p:nvPr/>
        </p:nvGrpSpPr>
        <p:grpSpPr>
          <a:xfrm>
            <a:off x="8730541" y="2117610"/>
            <a:ext cx="1280447"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endParaRPr sz="1600"/>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sz="1600"/>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sz="1600"/>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0"/>
                                        </p:tgtEl>
                                        <p:attrNameLst>
                                          <p:attrName>style.visibility</p:attrName>
                                        </p:attrNameLst>
                                      </p:cBhvr>
                                      <p:to>
                                        <p:strVal val="visible"/>
                                      </p:to>
                                    </p:set>
                                    <p:animEffect transition="in" filter="fade">
                                      <p:cBhvr>
                                        <p:cTn id="7" dur="250"/>
                                        <p:tgtEl>
                                          <p:spTgt spid="740"/>
                                        </p:tgtEl>
                                      </p:cBhvr>
                                    </p:animEffect>
                                  </p:childTnLst>
                                </p:cTn>
                              </p:par>
                            </p:childTnLst>
                          </p:cTn>
                        </p:par>
                        <p:par>
                          <p:cTn id="8" fill="hold">
                            <p:stCondLst>
                              <p:cond delay="250"/>
                            </p:stCondLst>
                            <p:childTnLst>
                              <p:par>
                                <p:cTn id="9" presetID="16" presetClass="emph" presetSubtype="0" fill="hold" grpId="0" nodeType="afterEffect">
                                  <p:stCondLst>
                                    <p:cond delay="0"/>
                                  </p:stCondLst>
                                  <p:iterate type="lt">
                                    <p:tmPct val="4000"/>
                                  </p:iterate>
                                  <p:childTnLst>
                                    <p:set>
                                      <p:cBhvr override="childStyle">
                                        <p:cTn id="10" dur="500" fill="hold"/>
                                        <p:tgtEl>
                                          <p:spTgt spid="739"/>
                                        </p:tgtEl>
                                        <p:attrNameLst>
                                          <p:attrName>style.color</p:attrName>
                                        </p:attrNameLst>
                                      </p:cBhvr>
                                      <p:to>
                                        <p:clrVal>
                                          <a:srgbClr val="4FF2FF"/>
                                        </p:clrVal>
                                      </p:to>
                                    </p:set>
                                    <p:set>
                                      <p:cBhvr>
                                        <p:cTn id="11" dur="500" fill="hold"/>
                                        <p:tgtEl>
                                          <p:spTgt spid="739"/>
                                        </p:tgtEl>
                                        <p:attrNameLst>
                                          <p:attrName>fillcolor</p:attrName>
                                        </p:attrNameLst>
                                      </p:cBhvr>
                                      <p:to>
                                        <p:clrVal>
                                          <a:srgbClr val="4FF2FF"/>
                                        </p:clrVal>
                                      </p:to>
                                    </p:set>
                                    <p:set>
                                      <p:cBhvr>
                                        <p:cTn id="12" dur="500" fill="hold"/>
                                        <p:tgtEl>
                                          <p:spTgt spid="73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 grpId="0"/>
      <p:bldP spid="7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34283DF2-5007-677E-48C2-C8677951369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AB4A707-8152-7A9C-4812-BEFA66252E5C}"/>
              </a:ext>
            </a:extLst>
          </p:cNvPr>
          <p:cNvSpPr txBox="1"/>
          <p:nvPr/>
        </p:nvSpPr>
        <p:spPr>
          <a:xfrm>
            <a:off x="1116923" y="658003"/>
            <a:ext cx="7278329" cy="1077218"/>
          </a:xfrm>
          <a:prstGeom prst="rect">
            <a:avLst/>
          </a:prstGeom>
          <a:noFill/>
        </p:spPr>
        <p:txBody>
          <a:bodyPr wrap="square">
            <a:spAutoFit/>
          </a:bodyPr>
          <a:lstStyle/>
          <a:p>
            <a:pPr>
              <a:buNone/>
            </a:pPr>
            <a:r>
              <a:rPr lang="en-US" sz="3200" b="1" dirty="0">
                <a:solidFill>
                  <a:schemeClr val="tx1"/>
                </a:solidFill>
                <a:latin typeface="Raleway Black" pitchFamily="2" charset="0"/>
                <a:ea typeface="Microsoft JhengHei" panose="020B0604030504040204" pitchFamily="34" charset="-120"/>
              </a:rPr>
              <a:t>Mobile Application-Business Process</a:t>
            </a:r>
          </a:p>
        </p:txBody>
      </p:sp>
      <p:sp>
        <p:nvSpPr>
          <p:cNvPr id="30" name="Arrow: Right 29">
            <a:extLst>
              <a:ext uri="{FF2B5EF4-FFF2-40B4-BE49-F238E27FC236}">
                <a16:creationId xmlns:a16="http://schemas.microsoft.com/office/drawing/2014/main" id="{2BC62D42-BD7D-01B5-8ECD-E922682A8247}"/>
              </a:ext>
            </a:extLst>
          </p:cNvPr>
          <p:cNvSpPr/>
          <p:nvPr/>
        </p:nvSpPr>
        <p:spPr>
          <a:xfrm>
            <a:off x="94411" y="1354144"/>
            <a:ext cx="8110728" cy="4946904"/>
          </a:xfrm>
          <a:prstGeom prst="rightArrow">
            <a:avLst/>
          </a:prstGeom>
          <a:blipFill dpi="0" rotWithShape="1">
            <a:blip r:embed="rId3">
              <a:extLst>
                <a:ext uri="{BEBA8EAE-BF5A-486C-A8C5-ECC9F3942E4B}">
                  <a14:imgProps xmlns:a14="http://schemas.microsoft.com/office/drawing/2010/main">
                    <a14:imgLayer r:embed="rId4">
                      <a14:imgEffect>
                        <a14:colorTemperature colorTemp="6341"/>
                      </a14:imgEffect>
                      <a14:imgEffect>
                        <a14:saturation sat="288000"/>
                      </a14:imgEffect>
                    </a14:imgLayer>
                  </a14:imgProps>
                </a:ext>
              </a:extLst>
            </a:blip>
            <a:srcRect/>
            <a:stretch>
              <a:fillRect l="-4000" t="-11000" r="3000"/>
            </a:stretch>
          </a:blipFill>
          <a:ln>
            <a:solidFill>
              <a:schemeClr val="bg1">
                <a:lumMod val="40000"/>
                <a:lumOff val="60000"/>
              </a:schemeClr>
            </a:solidFill>
          </a:ln>
          <a:effectLst>
            <a:glow rad="101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Isosceles Triangle 36">
            <a:extLst>
              <a:ext uri="{FF2B5EF4-FFF2-40B4-BE49-F238E27FC236}">
                <a16:creationId xmlns:a16="http://schemas.microsoft.com/office/drawing/2014/main" id="{0E80731E-9C65-1B95-58FA-5595F13996D5}"/>
              </a:ext>
            </a:extLst>
          </p:cNvPr>
          <p:cNvSpPr/>
          <p:nvPr/>
        </p:nvSpPr>
        <p:spPr>
          <a:xfrm rot="5400000">
            <a:off x="7849850" y="3706732"/>
            <a:ext cx="434440" cy="241728"/>
          </a:xfrm>
          <a:prstGeom prst="triangle">
            <a:avLst/>
          </a:prstGeom>
          <a:solidFill>
            <a:srgbClr val="11141A"/>
          </a:solidFill>
          <a:ln>
            <a:solidFill>
              <a:srgbClr val="1114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294FA695-2FA8-BDAB-8C77-D681121E148B}"/>
              </a:ext>
            </a:extLst>
          </p:cNvPr>
          <p:cNvGrpSpPr/>
          <p:nvPr/>
        </p:nvGrpSpPr>
        <p:grpSpPr>
          <a:xfrm>
            <a:off x="8222344" y="167833"/>
            <a:ext cx="3582660" cy="6551271"/>
            <a:chOff x="8330370" y="212767"/>
            <a:chExt cx="3553427" cy="6432465"/>
          </a:xfrm>
        </p:grpSpPr>
        <p:sp>
          <p:nvSpPr>
            <p:cNvPr id="49" name="Rectangle: Rounded Corners 48">
              <a:extLst>
                <a:ext uri="{FF2B5EF4-FFF2-40B4-BE49-F238E27FC236}">
                  <a16:creationId xmlns:a16="http://schemas.microsoft.com/office/drawing/2014/main" id="{3FE3E256-ED8F-8E5B-E8F3-BEFEF7B52F63}"/>
                </a:ext>
              </a:extLst>
            </p:cNvPr>
            <p:cNvSpPr/>
            <p:nvPr/>
          </p:nvSpPr>
          <p:spPr>
            <a:xfrm>
              <a:off x="8330370" y="212767"/>
              <a:ext cx="3553427" cy="6432465"/>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descr="A screenshot of a phone&#10;&#10;AI-generated content may be incorrect." hidden="1">
              <a:extLst>
                <a:ext uri="{FF2B5EF4-FFF2-40B4-BE49-F238E27FC236}">
                  <a16:creationId xmlns:a16="http://schemas.microsoft.com/office/drawing/2014/main" id="{E7673F3C-6C81-BD08-B3BC-70B5A9F12E96}"/>
                </a:ext>
              </a:extLst>
            </p:cNvPr>
            <p:cNvPicPr/>
            <p:nvPr/>
          </p:nvPicPr>
          <p:blipFill>
            <a:blip r:embed="rId5"/>
            <a:stretch>
              <a:fillRect/>
            </a:stretch>
          </p:blipFill>
          <p:spPr>
            <a:xfrm>
              <a:off x="8488741" y="385909"/>
              <a:ext cx="3236684" cy="6086179"/>
            </a:xfrm>
            <a:prstGeom prst="roundRect">
              <a:avLst>
                <a:gd name="adj" fmla="val 9772"/>
              </a:avLst>
            </a:prstGeom>
            <a:noFill/>
            <a:ln>
              <a:solidFill>
                <a:schemeClr val="accent3"/>
              </a:solidFill>
            </a:ln>
          </p:spPr>
        </p:pic>
      </p:grpSp>
      <p:pic>
        <p:nvPicPr>
          <p:cNvPr id="29" name="Picture 28">
            <a:extLst>
              <a:ext uri="{FF2B5EF4-FFF2-40B4-BE49-F238E27FC236}">
                <a16:creationId xmlns:a16="http://schemas.microsoft.com/office/drawing/2014/main" id="{97951F14-EF80-6C14-36BA-7221A413A28C}"/>
              </a:ext>
            </a:extLst>
          </p:cNvPr>
          <p:cNvPicPr>
            <a:picLocks noChangeAspect="1"/>
          </p:cNvPicPr>
          <p:nvPr/>
        </p:nvPicPr>
        <p:blipFill>
          <a:blip r:embed="rId6"/>
          <a:srcRect t="1229" b="-1229"/>
          <a:stretch>
            <a:fillRect/>
          </a:stretch>
        </p:blipFill>
        <p:spPr>
          <a:xfrm>
            <a:off x="8363182" y="275093"/>
            <a:ext cx="3300984" cy="6415074"/>
          </a:xfrm>
          <a:prstGeom prst="roundRect">
            <a:avLst>
              <a:gd name="adj" fmla="val 13161"/>
            </a:avLst>
          </a:prstGeom>
          <a:ln>
            <a:noFill/>
          </a:ln>
        </p:spPr>
      </p:pic>
    </p:spTree>
    <p:extLst>
      <p:ext uri="{BB962C8B-B14F-4D97-AF65-F5344CB8AC3E}">
        <p14:creationId xmlns:p14="http://schemas.microsoft.com/office/powerpoint/2010/main" val="6544291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BD30185A-FCF6-8157-AB3D-33C81158DE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E9E815-A7E1-9668-1C22-134E5D4B18DC}"/>
              </a:ext>
            </a:extLst>
          </p:cNvPr>
          <p:cNvSpPr txBox="1"/>
          <p:nvPr/>
        </p:nvSpPr>
        <p:spPr>
          <a:xfrm>
            <a:off x="1032510" y="691932"/>
            <a:ext cx="8477250" cy="584775"/>
          </a:xfrm>
          <a:prstGeom prst="rect">
            <a:avLst/>
          </a:prstGeom>
          <a:noFill/>
        </p:spPr>
        <p:txBody>
          <a:bodyPr wrap="square">
            <a:spAutoFit/>
          </a:bodyPr>
          <a:lstStyle/>
          <a:p>
            <a:pPr>
              <a:buFont typeface="Arial"/>
              <a:buNone/>
            </a:pPr>
            <a:r>
              <a:rPr lang="en-US" sz="3200" dirty="0">
                <a:solidFill>
                  <a:srgbClr val="FFFFFF"/>
                </a:solidFill>
                <a:latin typeface="Montserrat Black"/>
              </a:rPr>
              <a:t>Web Dashboard – Business Process</a:t>
            </a:r>
          </a:p>
        </p:txBody>
      </p:sp>
      <p:sp>
        <p:nvSpPr>
          <p:cNvPr id="5" name="TextBox 4">
            <a:extLst>
              <a:ext uri="{FF2B5EF4-FFF2-40B4-BE49-F238E27FC236}">
                <a16:creationId xmlns:a16="http://schemas.microsoft.com/office/drawing/2014/main" id="{6E321514-33D8-4F66-4F76-C1B101F4456C}"/>
              </a:ext>
            </a:extLst>
          </p:cNvPr>
          <p:cNvSpPr txBox="1"/>
          <p:nvPr/>
        </p:nvSpPr>
        <p:spPr>
          <a:xfrm>
            <a:off x="1032510" y="1276707"/>
            <a:ext cx="4072890" cy="400110"/>
          </a:xfrm>
          <a:prstGeom prst="rect">
            <a:avLst/>
          </a:prstGeom>
          <a:noFill/>
        </p:spPr>
        <p:txBody>
          <a:bodyPr wrap="square">
            <a:spAutoFit/>
          </a:bodyPr>
          <a:lstStyle/>
          <a:p>
            <a:pPr>
              <a:buNone/>
            </a:pPr>
            <a:r>
              <a:rPr lang="en-US" sz="2000" dirty="0">
                <a:solidFill>
                  <a:schemeClr val="tx1"/>
                </a:solidFill>
              </a:rPr>
              <a:t>Web Dashboard – Business Flow</a:t>
            </a:r>
          </a:p>
        </p:txBody>
      </p:sp>
      <p:grpSp>
        <p:nvGrpSpPr>
          <p:cNvPr id="21" name="Group 20">
            <a:extLst>
              <a:ext uri="{FF2B5EF4-FFF2-40B4-BE49-F238E27FC236}">
                <a16:creationId xmlns:a16="http://schemas.microsoft.com/office/drawing/2014/main" id="{5597795C-E30F-9573-51F3-9DBD160C024D}"/>
              </a:ext>
            </a:extLst>
          </p:cNvPr>
          <p:cNvGrpSpPr/>
          <p:nvPr/>
        </p:nvGrpSpPr>
        <p:grpSpPr>
          <a:xfrm>
            <a:off x="7358346" y="2378309"/>
            <a:ext cx="4803492" cy="2971160"/>
            <a:chOff x="5105400" y="1837903"/>
            <a:chExt cx="6808527" cy="4603191"/>
          </a:xfrm>
        </p:grpSpPr>
        <p:sp>
          <p:nvSpPr>
            <p:cNvPr id="18" name="Rectangle: Rounded Corners 17">
              <a:extLst>
                <a:ext uri="{FF2B5EF4-FFF2-40B4-BE49-F238E27FC236}">
                  <a16:creationId xmlns:a16="http://schemas.microsoft.com/office/drawing/2014/main" id="{222D4325-4986-0211-C3E8-A0C2C7945017}"/>
                </a:ext>
              </a:extLst>
            </p:cNvPr>
            <p:cNvSpPr/>
            <p:nvPr/>
          </p:nvSpPr>
          <p:spPr>
            <a:xfrm>
              <a:off x="5400704" y="1837903"/>
              <a:ext cx="6217920" cy="4358223"/>
            </a:xfrm>
            <a:prstGeom prst="roundRect">
              <a:avLst>
                <a:gd name="adj" fmla="val 0"/>
              </a:avLst>
            </a:prstGeom>
            <a:solidFill>
              <a:srgbClr val="000000">
                <a:alpha val="28000"/>
              </a:srgb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 name="Rectangle: Top Corners Rounded 19">
              <a:extLst>
                <a:ext uri="{FF2B5EF4-FFF2-40B4-BE49-F238E27FC236}">
                  <a16:creationId xmlns:a16="http://schemas.microsoft.com/office/drawing/2014/main" id="{5CE7C0E9-4E5A-C497-7200-7F8638958B34}"/>
                </a:ext>
              </a:extLst>
            </p:cNvPr>
            <p:cNvSpPr/>
            <p:nvPr/>
          </p:nvSpPr>
          <p:spPr>
            <a:xfrm>
              <a:off x="5105400" y="6035039"/>
              <a:ext cx="6808527" cy="406055"/>
            </a:xfrm>
            <a:prstGeom prst="round2SameRect">
              <a:avLst>
                <a:gd name="adj1" fmla="val 50000"/>
                <a:gd name="adj2" fmla="val 0"/>
              </a:avLst>
            </a:prstGeom>
            <a:solidFill>
              <a:srgbClr val="97979F">
                <a:alpha val="61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F61D3DAD-9DC0-2E42-BD04-5A57B53245CD}"/>
                </a:ext>
              </a:extLst>
            </p:cNvPr>
            <p:cNvPicPr>
              <a:picLocks noChangeAspect="1"/>
            </p:cNvPicPr>
            <p:nvPr/>
          </p:nvPicPr>
          <p:blipFill>
            <a:blip r:embed="rId3"/>
            <a:stretch>
              <a:fillRect/>
            </a:stretch>
          </p:blipFill>
          <p:spPr>
            <a:xfrm>
              <a:off x="5662838" y="1888652"/>
              <a:ext cx="5941561" cy="3934550"/>
            </a:xfrm>
            <a:prstGeom prst="rect">
              <a:avLst/>
            </a:prstGeom>
            <a:ln>
              <a:solidFill>
                <a:schemeClr val="tx1"/>
              </a:solidFill>
            </a:ln>
          </p:spPr>
        </p:pic>
      </p:grpSp>
      <p:sp>
        <p:nvSpPr>
          <p:cNvPr id="24" name="Arrow: Right 23">
            <a:extLst>
              <a:ext uri="{FF2B5EF4-FFF2-40B4-BE49-F238E27FC236}">
                <a16:creationId xmlns:a16="http://schemas.microsoft.com/office/drawing/2014/main" id="{6C5DE7AE-9EF7-8A96-4684-78AF683F4778}"/>
              </a:ext>
            </a:extLst>
          </p:cNvPr>
          <p:cNvSpPr/>
          <p:nvPr/>
        </p:nvSpPr>
        <p:spPr>
          <a:xfrm>
            <a:off x="0" y="1508531"/>
            <a:ext cx="8106204" cy="4948048"/>
          </a:xfrm>
          <a:prstGeom prst="rightArrow">
            <a:avLst/>
          </a:prstGeom>
          <a:blipFill dpi="0" rotWithShape="1">
            <a:blip r:embed="rId4"/>
            <a:srcRect/>
            <a:stretch>
              <a:fillRect l="1000" t="-9000" r="100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99789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F09E6D99-754A-5FF6-9780-658D198A81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672E38-26CD-986A-080B-B9697F2DE623}"/>
              </a:ext>
            </a:extLst>
          </p:cNvPr>
          <p:cNvSpPr txBox="1"/>
          <p:nvPr/>
        </p:nvSpPr>
        <p:spPr>
          <a:xfrm>
            <a:off x="971550" y="707172"/>
            <a:ext cx="5109369" cy="1077218"/>
          </a:xfrm>
          <a:prstGeom prst="rect">
            <a:avLst/>
          </a:prstGeom>
          <a:noFill/>
        </p:spPr>
        <p:txBody>
          <a:bodyPr wrap="square">
            <a:spAutoFit/>
          </a:bodyPr>
          <a:lstStyle/>
          <a:p>
            <a:pPr>
              <a:buNone/>
            </a:pPr>
            <a:r>
              <a:rPr lang="en-US" sz="3200" b="1" dirty="0">
                <a:solidFill>
                  <a:schemeClr val="tx1"/>
                </a:solidFill>
              </a:rPr>
              <a:t>Mobile App – Functional Requirements</a:t>
            </a:r>
          </a:p>
        </p:txBody>
      </p:sp>
      <p:sp>
        <p:nvSpPr>
          <p:cNvPr id="9" name="TextBox 8">
            <a:extLst>
              <a:ext uri="{FF2B5EF4-FFF2-40B4-BE49-F238E27FC236}">
                <a16:creationId xmlns:a16="http://schemas.microsoft.com/office/drawing/2014/main" id="{90404D04-525D-DBF3-B27F-1937BDE27065}"/>
              </a:ext>
            </a:extLst>
          </p:cNvPr>
          <p:cNvSpPr txBox="1"/>
          <p:nvPr/>
        </p:nvSpPr>
        <p:spPr>
          <a:xfrm>
            <a:off x="651510" y="1918018"/>
            <a:ext cx="3737610" cy="3901837"/>
          </a:xfrm>
          <a:prstGeom prst="rect">
            <a:avLst/>
          </a:prstGeom>
          <a:noFill/>
        </p:spPr>
        <p:txBody>
          <a:bodyPr wrap="square">
            <a:spAutoFit/>
          </a:bodyPr>
          <a:lstStyle/>
          <a:p>
            <a:pPr marL="342900" indent="-342900">
              <a:lnSpc>
                <a:spcPct val="150000"/>
              </a:lnSpc>
              <a:buClr>
                <a:schemeClr val="tx1"/>
              </a:buClr>
              <a:buFont typeface="Arial" panose="020B0604020202020204" pitchFamily="34" charset="0"/>
              <a:buChar char="•"/>
            </a:pPr>
            <a:r>
              <a:rPr lang="en-US" sz="2400" dirty="0">
                <a:solidFill>
                  <a:schemeClr val="tx1"/>
                </a:solidFill>
              </a:rPr>
              <a:t>Login</a:t>
            </a:r>
          </a:p>
          <a:p>
            <a:pPr marL="342900" indent="-342900">
              <a:lnSpc>
                <a:spcPct val="150000"/>
              </a:lnSpc>
              <a:buClr>
                <a:schemeClr val="tx1"/>
              </a:buClr>
              <a:buFont typeface="Arial" panose="020B0604020202020204" pitchFamily="34" charset="0"/>
              <a:buChar char="•"/>
            </a:pPr>
            <a:r>
              <a:rPr lang="en-US" sz="2400" dirty="0">
                <a:solidFill>
                  <a:schemeClr val="tx1"/>
                </a:solidFill>
              </a:rPr>
              <a:t>Registration</a:t>
            </a:r>
          </a:p>
          <a:p>
            <a:pPr marL="342900" indent="-342900">
              <a:lnSpc>
                <a:spcPct val="150000"/>
              </a:lnSpc>
              <a:buClr>
                <a:schemeClr val="tx1"/>
              </a:buClr>
              <a:buFont typeface="Arial" panose="020B0604020202020204" pitchFamily="34" charset="0"/>
              <a:buChar char="•"/>
            </a:pPr>
            <a:r>
              <a:rPr lang="en-US" sz="2400" dirty="0">
                <a:solidFill>
                  <a:schemeClr val="tx1"/>
                </a:solidFill>
              </a:rPr>
              <a:t>Attendance Records</a:t>
            </a:r>
          </a:p>
          <a:p>
            <a:pPr marL="342900" indent="-342900">
              <a:lnSpc>
                <a:spcPct val="150000"/>
              </a:lnSpc>
              <a:buClr>
                <a:schemeClr val="tx1"/>
              </a:buClr>
              <a:buFont typeface="Arial" panose="020B0604020202020204" pitchFamily="34" charset="0"/>
              <a:buChar char="•"/>
            </a:pPr>
            <a:r>
              <a:rPr lang="en-US" sz="2400" dirty="0">
                <a:solidFill>
                  <a:schemeClr val="tx1"/>
                </a:solidFill>
              </a:rPr>
              <a:t>Reports</a:t>
            </a:r>
          </a:p>
          <a:p>
            <a:pPr marL="342900" indent="-342900">
              <a:lnSpc>
                <a:spcPct val="150000"/>
              </a:lnSpc>
              <a:buClr>
                <a:schemeClr val="tx1"/>
              </a:buClr>
              <a:buFont typeface="Arial" panose="020B0604020202020204" pitchFamily="34" charset="0"/>
              <a:buChar char="•"/>
            </a:pPr>
            <a:r>
              <a:rPr lang="en-US" sz="2400" dirty="0">
                <a:solidFill>
                  <a:schemeClr val="tx1"/>
                </a:solidFill>
              </a:rPr>
              <a:t>Absence Request</a:t>
            </a:r>
          </a:p>
          <a:p>
            <a:pPr marL="342900" indent="-342900">
              <a:lnSpc>
                <a:spcPct val="150000"/>
              </a:lnSpc>
              <a:buClr>
                <a:schemeClr val="tx1"/>
              </a:buClr>
              <a:buFont typeface="Arial" panose="020B0604020202020204" pitchFamily="34" charset="0"/>
              <a:buChar char="•"/>
            </a:pPr>
            <a:r>
              <a:rPr lang="en-US" sz="2400" dirty="0">
                <a:solidFill>
                  <a:schemeClr val="tx1"/>
                </a:solidFill>
              </a:rPr>
              <a:t>Notifications</a:t>
            </a:r>
          </a:p>
          <a:p>
            <a:pPr marL="342900" indent="-342900">
              <a:lnSpc>
                <a:spcPct val="150000"/>
              </a:lnSpc>
              <a:buClr>
                <a:schemeClr val="tx1"/>
              </a:buClr>
              <a:buFont typeface="Arial" panose="020B0604020202020204" pitchFamily="34" charset="0"/>
              <a:buChar char="•"/>
            </a:pPr>
            <a:r>
              <a:rPr lang="en-US" sz="2400" dirty="0">
                <a:solidFill>
                  <a:schemeClr val="tx1"/>
                </a:solidFill>
              </a:rPr>
              <a:t>Settings &amp; Profile</a:t>
            </a:r>
          </a:p>
        </p:txBody>
      </p:sp>
      <p:grpSp>
        <p:nvGrpSpPr>
          <p:cNvPr id="20" name="Group 19">
            <a:extLst>
              <a:ext uri="{FF2B5EF4-FFF2-40B4-BE49-F238E27FC236}">
                <a16:creationId xmlns:a16="http://schemas.microsoft.com/office/drawing/2014/main" id="{CD3F5178-4FD7-4310-61D2-5343354797DA}"/>
              </a:ext>
            </a:extLst>
          </p:cNvPr>
          <p:cNvGrpSpPr/>
          <p:nvPr/>
        </p:nvGrpSpPr>
        <p:grpSpPr>
          <a:xfrm>
            <a:off x="8971273" y="947632"/>
            <a:ext cx="2734056" cy="5696712"/>
            <a:chOff x="7742472" y="219919"/>
            <a:chExt cx="3582660" cy="6551271"/>
          </a:xfrm>
        </p:grpSpPr>
        <p:grpSp>
          <p:nvGrpSpPr>
            <p:cNvPr id="21" name="Group 20">
              <a:extLst>
                <a:ext uri="{FF2B5EF4-FFF2-40B4-BE49-F238E27FC236}">
                  <a16:creationId xmlns:a16="http://schemas.microsoft.com/office/drawing/2014/main" id="{6BAB901D-D0AB-EFAB-7791-7FAC1BB25CA1}"/>
                </a:ext>
              </a:extLst>
            </p:cNvPr>
            <p:cNvGrpSpPr/>
            <p:nvPr/>
          </p:nvGrpSpPr>
          <p:grpSpPr>
            <a:xfrm>
              <a:off x="7742472" y="219919"/>
              <a:ext cx="3582660" cy="6551271"/>
              <a:chOff x="8330370" y="212767"/>
              <a:chExt cx="3553427" cy="6432465"/>
            </a:xfrm>
          </p:grpSpPr>
          <p:sp>
            <p:nvSpPr>
              <p:cNvPr id="24" name="Rectangle: Rounded Corners 23">
                <a:extLst>
                  <a:ext uri="{FF2B5EF4-FFF2-40B4-BE49-F238E27FC236}">
                    <a16:creationId xmlns:a16="http://schemas.microsoft.com/office/drawing/2014/main" id="{454F83A9-8C48-E5A3-0903-C6ADA0A5A391}"/>
                  </a:ext>
                </a:extLst>
              </p:cNvPr>
              <p:cNvSpPr/>
              <p:nvPr/>
            </p:nvSpPr>
            <p:spPr>
              <a:xfrm>
                <a:off x="8330370" y="212767"/>
                <a:ext cx="3553427" cy="6432465"/>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screenshot of a phone&#10;&#10;AI-generated content may be incorrect." hidden="1">
                <a:extLst>
                  <a:ext uri="{FF2B5EF4-FFF2-40B4-BE49-F238E27FC236}">
                    <a16:creationId xmlns:a16="http://schemas.microsoft.com/office/drawing/2014/main" id="{03366ED2-F91E-6A97-159B-236C89A23ED4}"/>
                  </a:ext>
                </a:extLst>
              </p:cNvPr>
              <p:cNvPicPr/>
              <p:nvPr/>
            </p:nvPicPr>
            <p:blipFill>
              <a:blip r:embed="rId3"/>
              <a:stretch>
                <a:fillRect/>
              </a:stretch>
            </p:blipFill>
            <p:spPr>
              <a:xfrm>
                <a:off x="8488741" y="385909"/>
                <a:ext cx="3236684" cy="6086179"/>
              </a:xfrm>
              <a:prstGeom prst="roundRect">
                <a:avLst>
                  <a:gd name="adj" fmla="val 9772"/>
                </a:avLst>
              </a:prstGeom>
              <a:noFill/>
              <a:ln>
                <a:solidFill>
                  <a:schemeClr val="accent3"/>
                </a:solidFill>
              </a:ln>
            </p:spPr>
          </p:pic>
        </p:grpSp>
        <p:pic>
          <p:nvPicPr>
            <p:cNvPr id="22" name="Picture 21">
              <a:extLst>
                <a:ext uri="{FF2B5EF4-FFF2-40B4-BE49-F238E27FC236}">
                  <a16:creationId xmlns:a16="http://schemas.microsoft.com/office/drawing/2014/main" id="{4676D3AB-F204-8937-EE02-D1B41C072175}"/>
                </a:ext>
              </a:extLst>
            </p:cNvPr>
            <p:cNvPicPr>
              <a:picLocks noChangeAspect="1"/>
            </p:cNvPicPr>
            <p:nvPr/>
          </p:nvPicPr>
          <p:blipFill>
            <a:blip r:embed="rId4"/>
            <a:stretch>
              <a:fillRect/>
            </a:stretch>
          </p:blipFill>
          <p:spPr>
            <a:xfrm>
              <a:off x="7797583" y="339652"/>
              <a:ext cx="3472433" cy="6280230"/>
            </a:xfrm>
            <a:prstGeom prst="roundRect">
              <a:avLst>
                <a:gd name="adj" fmla="val 8551"/>
              </a:avLst>
            </a:prstGeom>
          </p:spPr>
        </p:pic>
      </p:grpSp>
      <p:sp>
        <p:nvSpPr>
          <p:cNvPr id="2" name="Rectangle: Rounded Corners 1">
            <a:extLst>
              <a:ext uri="{FF2B5EF4-FFF2-40B4-BE49-F238E27FC236}">
                <a16:creationId xmlns:a16="http://schemas.microsoft.com/office/drawing/2014/main" id="{30B59108-42D9-30D8-1B3A-082DA6CFC395}"/>
              </a:ext>
            </a:extLst>
          </p:cNvPr>
          <p:cNvSpPr/>
          <p:nvPr/>
        </p:nvSpPr>
        <p:spPr>
          <a:xfrm>
            <a:off x="6080919" y="947632"/>
            <a:ext cx="2735035" cy="5698603"/>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5B0917F-D836-1EC4-A325-D74524E38B1C}"/>
              </a:ext>
            </a:extLst>
          </p:cNvPr>
          <p:cNvPicPr>
            <a:picLocks noChangeAspect="1"/>
          </p:cNvPicPr>
          <p:nvPr/>
        </p:nvPicPr>
        <p:blipFill>
          <a:blip r:embed="rId5"/>
          <a:stretch>
            <a:fillRect/>
          </a:stretch>
        </p:blipFill>
        <p:spPr>
          <a:xfrm>
            <a:off x="6120010" y="1048108"/>
            <a:ext cx="2656852" cy="5468304"/>
          </a:xfrm>
          <a:prstGeom prst="roundRect">
            <a:avLst>
              <a:gd name="adj" fmla="val 10538"/>
            </a:avLst>
          </a:prstGeom>
        </p:spPr>
      </p:pic>
      <p:sp>
        <p:nvSpPr>
          <p:cNvPr id="4" name="Rectangle: Rounded Corners 3">
            <a:extLst>
              <a:ext uri="{FF2B5EF4-FFF2-40B4-BE49-F238E27FC236}">
                <a16:creationId xmlns:a16="http://schemas.microsoft.com/office/drawing/2014/main" id="{616F5DB5-4995-ADB2-8CC7-23BE479CEACA}"/>
              </a:ext>
            </a:extLst>
          </p:cNvPr>
          <p:cNvSpPr/>
          <p:nvPr/>
        </p:nvSpPr>
        <p:spPr>
          <a:xfrm>
            <a:off x="9988062" y="1015003"/>
            <a:ext cx="712102" cy="212413"/>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11393AA9-6EFB-65E5-39A1-4B987D95439F}"/>
              </a:ext>
            </a:extLst>
          </p:cNvPr>
          <p:cNvSpPr/>
          <p:nvPr/>
        </p:nvSpPr>
        <p:spPr>
          <a:xfrm>
            <a:off x="7090353" y="999883"/>
            <a:ext cx="716165" cy="194048"/>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9145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0B64A478-D43F-A0BB-20A8-35FE828B70C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7D96261-575A-A2A8-3779-70C91195E3D1}"/>
              </a:ext>
            </a:extLst>
          </p:cNvPr>
          <p:cNvGrpSpPr/>
          <p:nvPr/>
        </p:nvGrpSpPr>
        <p:grpSpPr>
          <a:xfrm>
            <a:off x="5121473" y="1759947"/>
            <a:ext cx="6562715" cy="4051140"/>
            <a:chOff x="5105400" y="1676817"/>
            <a:chExt cx="7056438" cy="4680396"/>
          </a:xfrm>
        </p:grpSpPr>
        <p:sp>
          <p:nvSpPr>
            <p:cNvPr id="3" name="Rectangle: Rounded Corners 2">
              <a:extLst>
                <a:ext uri="{FF2B5EF4-FFF2-40B4-BE49-F238E27FC236}">
                  <a16:creationId xmlns:a16="http://schemas.microsoft.com/office/drawing/2014/main" id="{070BEDE0-ADB6-E3AF-5F79-38B0BFFA1FFF}"/>
                </a:ext>
              </a:extLst>
            </p:cNvPr>
            <p:cNvSpPr/>
            <p:nvPr/>
          </p:nvSpPr>
          <p:spPr>
            <a:xfrm>
              <a:off x="5524659" y="1676817"/>
              <a:ext cx="6217920" cy="4358223"/>
            </a:xfrm>
            <a:prstGeom prst="roundRect">
              <a:avLst>
                <a:gd name="adj" fmla="val 0"/>
              </a:avLst>
            </a:prstGeom>
            <a:solidFill>
              <a:schemeClr val="accent2">
                <a:lumMod val="5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Top Corners Rounded 4">
              <a:extLst>
                <a:ext uri="{FF2B5EF4-FFF2-40B4-BE49-F238E27FC236}">
                  <a16:creationId xmlns:a16="http://schemas.microsoft.com/office/drawing/2014/main" id="{CB074EDF-9394-00DB-8C61-67FF9FB6B18E}"/>
                </a:ext>
              </a:extLst>
            </p:cNvPr>
            <p:cNvSpPr/>
            <p:nvPr/>
          </p:nvSpPr>
          <p:spPr>
            <a:xfrm>
              <a:off x="5105400" y="6145590"/>
              <a:ext cx="7056438" cy="211623"/>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99A29B27-D811-0C9D-44B6-D13587E61478}"/>
              </a:ext>
            </a:extLst>
          </p:cNvPr>
          <p:cNvSpPr txBox="1"/>
          <p:nvPr/>
        </p:nvSpPr>
        <p:spPr>
          <a:xfrm>
            <a:off x="1021465" y="644765"/>
            <a:ext cx="8782292" cy="584775"/>
          </a:xfrm>
          <a:prstGeom prst="rect">
            <a:avLst/>
          </a:prstGeom>
          <a:noFill/>
        </p:spPr>
        <p:txBody>
          <a:bodyPr wrap="square">
            <a:spAutoFit/>
          </a:bodyPr>
          <a:lstStyle/>
          <a:p>
            <a:pPr>
              <a:buNone/>
            </a:pPr>
            <a:r>
              <a:rPr lang="en-US" sz="3200" b="1" dirty="0">
                <a:solidFill>
                  <a:schemeClr val="tx1"/>
                </a:solidFill>
              </a:rPr>
              <a:t>Web Dashboard –Requirements</a:t>
            </a:r>
          </a:p>
        </p:txBody>
      </p:sp>
      <p:sp>
        <p:nvSpPr>
          <p:cNvPr id="11" name="Google Shape;3108;p66">
            <a:extLst>
              <a:ext uri="{FF2B5EF4-FFF2-40B4-BE49-F238E27FC236}">
                <a16:creationId xmlns:a16="http://schemas.microsoft.com/office/drawing/2014/main" id="{F1691C67-3866-5074-C58E-EE3721711823}"/>
              </a:ext>
            </a:extLst>
          </p:cNvPr>
          <p:cNvSpPr txBox="1">
            <a:spLocks/>
          </p:cNvSpPr>
          <p:nvPr/>
        </p:nvSpPr>
        <p:spPr>
          <a:xfrm>
            <a:off x="720719" y="1887375"/>
            <a:ext cx="4811980" cy="4768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endParaRPr lang="en-US" sz="2400" dirty="0"/>
          </a:p>
          <a:p>
            <a:pPr marL="0" indent="0"/>
            <a:endParaRPr lang="en-US" sz="1400" dirty="0"/>
          </a:p>
        </p:txBody>
      </p:sp>
      <p:sp>
        <p:nvSpPr>
          <p:cNvPr id="16" name="Google Shape;3108;p66">
            <a:extLst>
              <a:ext uri="{FF2B5EF4-FFF2-40B4-BE49-F238E27FC236}">
                <a16:creationId xmlns:a16="http://schemas.microsoft.com/office/drawing/2014/main" id="{B20696E3-ACDA-C725-5ACA-DE8DAEA8EA19}"/>
              </a:ext>
            </a:extLst>
          </p:cNvPr>
          <p:cNvSpPr txBox="1">
            <a:spLocks/>
          </p:cNvSpPr>
          <p:nvPr/>
        </p:nvSpPr>
        <p:spPr>
          <a:xfrm>
            <a:off x="607482" y="1604778"/>
            <a:ext cx="4148873" cy="4366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r>
              <a:rPr lang="en-US" sz="2400" b="1" dirty="0"/>
              <a:t>1- Functional Requirement :</a:t>
            </a:r>
          </a:p>
          <a:p>
            <a:pPr marL="0" indent="0"/>
            <a:endParaRPr lang="en-US" sz="2400" dirty="0"/>
          </a:p>
          <a:p>
            <a:pPr marL="800100" lvl="1" indent="-342900" algn="l">
              <a:buClr>
                <a:schemeClr val="tx2">
                  <a:lumMod val="40000"/>
                  <a:lumOff val="60000"/>
                </a:schemeClr>
              </a:buClr>
              <a:buFont typeface="Montserrat" panose="00000500000000000000" pitchFamily="2" charset="0"/>
              <a:buChar char="◆"/>
            </a:pPr>
            <a:r>
              <a:rPr lang="en-US" sz="2400" dirty="0"/>
              <a:t>Login Page</a:t>
            </a:r>
          </a:p>
          <a:p>
            <a:pPr marL="800100" lvl="1" indent="-342900" algn="l">
              <a:buClr>
                <a:schemeClr val="tx2">
                  <a:lumMod val="40000"/>
                  <a:lumOff val="60000"/>
                </a:schemeClr>
              </a:buClr>
              <a:buFont typeface="Montserrat" panose="00000500000000000000" pitchFamily="2" charset="0"/>
              <a:buChar char="◆"/>
            </a:pPr>
            <a:r>
              <a:rPr lang="en-US" sz="2400" dirty="0"/>
              <a:t>Forgot Password Page</a:t>
            </a:r>
          </a:p>
          <a:p>
            <a:pPr marL="800100" lvl="1" indent="-342900" algn="l">
              <a:buClr>
                <a:schemeClr val="tx2">
                  <a:lumMod val="40000"/>
                  <a:lumOff val="60000"/>
                </a:schemeClr>
              </a:buClr>
              <a:buFont typeface="Montserrat" panose="00000500000000000000" pitchFamily="2" charset="0"/>
              <a:buChar char="◆"/>
            </a:pPr>
            <a:r>
              <a:rPr lang="en-US" sz="2400" dirty="0"/>
              <a:t>Dashboard Page</a:t>
            </a:r>
          </a:p>
          <a:p>
            <a:pPr marL="800100" lvl="1" indent="-342900" algn="l">
              <a:buClr>
                <a:schemeClr val="tx2">
                  <a:lumMod val="40000"/>
                  <a:lumOff val="60000"/>
                </a:schemeClr>
              </a:buClr>
              <a:buFont typeface="Montserrat" panose="00000500000000000000" pitchFamily="2" charset="0"/>
              <a:buChar char="◆"/>
            </a:pPr>
            <a:r>
              <a:rPr lang="en-US" sz="2400" dirty="0"/>
              <a:t>Profile Page</a:t>
            </a:r>
          </a:p>
          <a:p>
            <a:pPr marL="800100" lvl="1" indent="-342900" algn="l">
              <a:buClr>
                <a:schemeClr val="tx2">
                  <a:lumMod val="40000"/>
                  <a:lumOff val="60000"/>
                </a:schemeClr>
              </a:buClr>
              <a:buFont typeface="Montserrat" panose="00000500000000000000" pitchFamily="2" charset="0"/>
              <a:buChar char="◆"/>
            </a:pPr>
            <a:r>
              <a:rPr lang="en-US" sz="2400" dirty="0"/>
              <a:t>Student Details Page</a:t>
            </a:r>
          </a:p>
          <a:p>
            <a:pPr marL="800100" lvl="1" indent="-342900" algn="l">
              <a:buClr>
                <a:schemeClr val="tx2">
                  <a:lumMod val="40000"/>
                  <a:lumOff val="60000"/>
                </a:schemeClr>
              </a:buClr>
              <a:buFont typeface="Montserrat" panose="00000500000000000000" pitchFamily="2" charset="0"/>
              <a:buChar char="◆"/>
            </a:pPr>
            <a:r>
              <a:rPr lang="en-US" sz="2400" dirty="0"/>
              <a:t>Subjects Page</a:t>
            </a:r>
          </a:p>
          <a:p>
            <a:pPr marL="800100" lvl="1" indent="-342900" algn="l">
              <a:buClr>
                <a:schemeClr val="tx2">
                  <a:lumMod val="40000"/>
                  <a:lumOff val="60000"/>
                </a:schemeClr>
              </a:buClr>
              <a:buFont typeface="Montserrat" panose="00000500000000000000" pitchFamily="2" charset="0"/>
              <a:buChar char="◆"/>
            </a:pPr>
            <a:r>
              <a:rPr lang="en-US" sz="2400" dirty="0"/>
              <a:t>Monthly Reports</a:t>
            </a:r>
          </a:p>
          <a:p>
            <a:pPr marL="800100" lvl="1" indent="-342900" algn="l">
              <a:buClr>
                <a:schemeClr val="tx2">
                  <a:lumMod val="40000"/>
                  <a:lumOff val="60000"/>
                </a:schemeClr>
              </a:buClr>
              <a:buFont typeface="Montserrat" panose="00000500000000000000" pitchFamily="2" charset="0"/>
              <a:buChar char="◆"/>
            </a:pPr>
            <a:r>
              <a:rPr lang="en-US" sz="2400" dirty="0"/>
              <a:t>Messages</a:t>
            </a:r>
          </a:p>
          <a:p>
            <a:pPr marL="800100" lvl="1" indent="-342900" algn="l">
              <a:buClr>
                <a:schemeClr val="tx2">
                  <a:lumMod val="40000"/>
                  <a:lumOff val="60000"/>
                </a:schemeClr>
              </a:buClr>
              <a:buFont typeface="Montserrat" panose="00000500000000000000" pitchFamily="2" charset="0"/>
              <a:buChar char="◆"/>
            </a:pPr>
            <a:r>
              <a:rPr lang="en-US" sz="2400" dirty="0"/>
              <a:t>Exit Application</a:t>
            </a:r>
          </a:p>
          <a:p>
            <a:pPr marL="0" indent="0"/>
            <a:endParaRPr lang="en-US" sz="2400" dirty="0"/>
          </a:p>
          <a:p>
            <a:pPr marL="0" indent="0"/>
            <a:endParaRPr lang="en-US" sz="1400" dirty="0"/>
          </a:p>
        </p:txBody>
      </p:sp>
      <p:pic>
        <p:nvPicPr>
          <p:cNvPr id="17" name="Picture 16">
            <a:extLst>
              <a:ext uri="{FF2B5EF4-FFF2-40B4-BE49-F238E27FC236}">
                <a16:creationId xmlns:a16="http://schemas.microsoft.com/office/drawing/2014/main" id="{752CC991-4E95-3EC6-7A82-AE73330ADA67}"/>
              </a:ext>
            </a:extLst>
          </p:cNvPr>
          <p:cNvPicPr>
            <a:picLocks noChangeAspect="1"/>
          </p:cNvPicPr>
          <p:nvPr/>
        </p:nvPicPr>
        <p:blipFill>
          <a:blip r:embed="rId3"/>
          <a:stretch>
            <a:fillRect/>
          </a:stretch>
        </p:blipFill>
        <p:spPr>
          <a:xfrm>
            <a:off x="5635226" y="1857320"/>
            <a:ext cx="5535208" cy="3577535"/>
          </a:xfrm>
          <a:prstGeom prst="rect">
            <a:avLst/>
          </a:prstGeom>
        </p:spPr>
      </p:pic>
    </p:spTree>
    <p:extLst>
      <p:ext uri="{BB962C8B-B14F-4D97-AF65-F5344CB8AC3E}">
        <p14:creationId xmlns:p14="http://schemas.microsoft.com/office/powerpoint/2010/main" val="14757217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AA282BED-6CBB-8151-9C91-D53C6D068AD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30B55DE-A338-E9D3-8B73-A9C114A1F0A0}"/>
              </a:ext>
            </a:extLst>
          </p:cNvPr>
          <p:cNvGrpSpPr/>
          <p:nvPr/>
        </p:nvGrpSpPr>
        <p:grpSpPr>
          <a:xfrm>
            <a:off x="5312779" y="1759947"/>
            <a:ext cx="6238754" cy="4108418"/>
            <a:chOff x="5311099" y="1676817"/>
            <a:chExt cx="6708105" cy="4746571"/>
          </a:xfrm>
        </p:grpSpPr>
        <p:sp>
          <p:nvSpPr>
            <p:cNvPr id="3" name="Rectangle: Rounded Corners 2">
              <a:extLst>
                <a:ext uri="{FF2B5EF4-FFF2-40B4-BE49-F238E27FC236}">
                  <a16:creationId xmlns:a16="http://schemas.microsoft.com/office/drawing/2014/main" id="{1C8476F1-9D57-1030-06B5-EFF5D0358489}"/>
                </a:ext>
              </a:extLst>
            </p:cNvPr>
            <p:cNvSpPr/>
            <p:nvPr/>
          </p:nvSpPr>
          <p:spPr>
            <a:xfrm>
              <a:off x="5524659" y="1676817"/>
              <a:ext cx="6217920" cy="4358223"/>
            </a:xfrm>
            <a:prstGeom prst="roundRect">
              <a:avLst>
                <a:gd name="adj" fmla="val 0"/>
              </a:avLst>
            </a:prstGeom>
            <a:solidFill>
              <a:srgbClr val="0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Top Corners Rounded 4">
              <a:extLst>
                <a:ext uri="{FF2B5EF4-FFF2-40B4-BE49-F238E27FC236}">
                  <a16:creationId xmlns:a16="http://schemas.microsoft.com/office/drawing/2014/main" id="{0C8BC4C0-8147-3564-10DB-415234F0F049}"/>
                </a:ext>
              </a:extLst>
            </p:cNvPr>
            <p:cNvSpPr/>
            <p:nvPr/>
          </p:nvSpPr>
          <p:spPr>
            <a:xfrm>
              <a:off x="5311099" y="6035039"/>
              <a:ext cx="6708105" cy="388349"/>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197E47BD-B654-6799-60E7-809851478E8F}"/>
              </a:ext>
            </a:extLst>
          </p:cNvPr>
          <p:cNvSpPr txBox="1"/>
          <p:nvPr/>
        </p:nvSpPr>
        <p:spPr>
          <a:xfrm>
            <a:off x="1021465" y="644765"/>
            <a:ext cx="8782292" cy="584775"/>
          </a:xfrm>
          <a:prstGeom prst="rect">
            <a:avLst/>
          </a:prstGeom>
          <a:noFill/>
        </p:spPr>
        <p:txBody>
          <a:bodyPr wrap="square">
            <a:spAutoFit/>
          </a:bodyPr>
          <a:lstStyle/>
          <a:p>
            <a:pPr>
              <a:buNone/>
            </a:pPr>
            <a:r>
              <a:rPr lang="en-US" sz="3200" b="1" dirty="0">
                <a:solidFill>
                  <a:schemeClr val="tx1"/>
                </a:solidFill>
              </a:rPr>
              <a:t>Web Dashboard –Requirements</a:t>
            </a:r>
          </a:p>
        </p:txBody>
      </p:sp>
      <p:sp>
        <p:nvSpPr>
          <p:cNvPr id="11" name="Google Shape;3108;p66">
            <a:extLst>
              <a:ext uri="{FF2B5EF4-FFF2-40B4-BE49-F238E27FC236}">
                <a16:creationId xmlns:a16="http://schemas.microsoft.com/office/drawing/2014/main" id="{11260A31-F0A4-ACCE-4CBF-6360B098A350}"/>
              </a:ext>
            </a:extLst>
          </p:cNvPr>
          <p:cNvSpPr txBox="1">
            <a:spLocks/>
          </p:cNvSpPr>
          <p:nvPr/>
        </p:nvSpPr>
        <p:spPr>
          <a:xfrm>
            <a:off x="720719" y="1887375"/>
            <a:ext cx="4811980" cy="4768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200"/>
              <a:buFont typeface="Hanken Grotesk"/>
              <a:buNone/>
              <a:defRPr sz="1200" b="0" i="0" u="none" strike="noStrike" cap="none">
                <a:solidFill>
                  <a:schemeClr val="dk1"/>
                </a:solidFill>
                <a:latin typeface="Hanken Grotesk"/>
                <a:ea typeface="Hanken Grotesk"/>
                <a:cs typeface="Hanken Grotesk"/>
                <a:sym typeface="Hanken Grotesk"/>
              </a:defRPr>
            </a:lvl9pPr>
          </a:lstStyle>
          <a:p>
            <a:pPr marL="0" indent="0"/>
            <a:r>
              <a:rPr lang="en-US" sz="2400" b="1" dirty="0"/>
              <a:t>2- Non-Functional Requirement :</a:t>
            </a:r>
          </a:p>
          <a:p>
            <a:pPr marL="0" indent="0"/>
            <a:endParaRPr lang="en-US" sz="2400" dirty="0"/>
          </a:p>
          <a:p>
            <a:pPr marL="800100" lvl="1" indent="-342900" algn="l">
              <a:buClr>
                <a:schemeClr val="tx2">
                  <a:lumMod val="40000"/>
                  <a:lumOff val="60000"/>
                </a:schemeClr>
              </a:buClr>
              <a:buFont typeface="Montserrat" panose="00000500000000000000" pitchFamily="2" charset="0"/>
              <a:buChar char="◆"/>
            </a:pPr>
            <a:r>
              <a:rPr lang="en-US" sz="3200" dirty="0">
                <a:solidFill>
                  <a:schemeClr val="tx1"/>
                </a:solidFill>
              </a:rPr>
              <a:t>Usability</a:t>
            </a:r>
          </a:p>
          <a:p>
            <a:pPr marL="457200" lvl="1" indent="0" algn="l">
              <a:buClr>
                <a:schemeClr val="tx2">
                  <a:lumMod val="40000"/>
                  <a:lumOff val="60000"/>
                </a:schemeClr>
              </a:buClr>
            </a:pPr>
            <a:endParaRPr lang="en-US" sz="3200" dirty="0">
              <a:solidFill>
                <a:schemeClr val="tx1"/>
              </a:solidFill>
            </a:endParaRPr>
          </a:p>
          <a:p>
            <a:pPr marL="800100" lvl="1" indent="-342900" algn="l">
              <a:buClr>
                <a:schemeClr val="tx2">
                  <a:lumMod val="40000"/>
                  <a:lumOff val="60000"/>
                </a:schemeClr>
              </a:buClr>
              <a:buFont typeface="Montserrat" panose="00000500000000000000" pitchFamily="2" charset="0"/>
              <a:buChar char="◆"/>
            </a:pPr>
            <a:r>
              <a:rPr lang="en-US" sz="3200" dirty="0">
                <a:solidFill>
                  <a:schemeClr val="tx1"/>
                </a:solidFill>
              </a:rPr>
              <a:t>Availability</a:t>
            </a:r>
          </a:p>
          <a:p>
            <a:pPr marL="457200" lvl="1" indent="0" algn="l">
              <a:buClr>
                <a:schemeClr val="tx2">
                  <a:lumMod val="40000"/>
                  <a:lumOff val="60000"/>
                </a:schemeClr>
              </a:buClr>
            </a:pPr>
            <a:endParaRPr lang="en-US" sz="3200" dirty="0">
              <a:solidFill>
                <a:schemeClr val="tx1"/>
              </a:solidFill>
            </a:endParaRPr>
          </a:p>
          <a:p>
            <a:pPr marL="800100" lvl="1" indent="-342900" algn="l">
              <a:buClr>
                <a:schemeClr val="tx2">
                  <a:lumMod val="40000"/>
                  <a:lumOff val="60000"/>
                </a:schemeClr>
              </a:buClr>
              <a:buFont typeface="Montserrat" panose="00000500000000000000" pitchFamily="2" charset="0"/>
              <a:buChar char="◆"/>
            </a:pPr>
            <a:r>
              <a:rPr lang="en-US" sz="3200" dirty="0">
                <a:solidFill>
                  <a:schemeClr val="tx1"/>
                </a:solidFill>
              </a:rPr>
              <a:t>Maintainability </a:t>
            </a:r>
          </a:p>
          <a:p>
            <a:pPr marL="457200" lvl="1" indent="0" algn="l">
              <a:buClr>
                <a:schemeClr val="tx2">
                  <a:lumMod val="40000"/>
                  <a:lumOff val="60000"/>
                </a:schemeClr>
              </a:buClr>
            </a:pPr>
            <a:endParaRPr lang="en-US" sz="3200" dirty="0">
              <a:solidFill>
                <a:schemeClr val="tx1"/>
              </a:solidFill>
            </a:endParaRPr>
          </a:p>
          <a:p>
            <a:pPr marL="800100" lvl="1" indent="-342900" algn="l">
              <a:buClr>
                <a:schemeClr val="tx2">
                  <a:lumMod val="40000"/>
                  <a:lumOff val="60000"/>
                </a:schemeClr>
              </a:buClr>
              <a:buFont typeface="Montserrat" panose="00000500000000000000" pitchFamily="2" charset="0"/>
              <a:buChar char="◆"/>
            </a:pPr>
            <a:r>
              <a:rPr lang="en-US" sz="3200" dirty="0">
                <a:solidFill>
                  <a:schemeClr val="tx1"/>
                </a:solidFill>
              </a:rPr>
              <a:t>Performance</a:t>
            </a:r>
          </a:p>
          <a:p>
            <a:pPr marL="0" indent="0"/>
            <a:endParaRPr lang="en-US" sz="2400" dirty="0"/>
          </a:p>
          <a:p>
            <a:pPr marL="0" indent="0"/>
            <a:endParaRPr lang="en-US" sz="1400" dirty="0"/>
          </a:p>
        </p:txBody>
      </p:sp>
      <p:pic>
        <p:nvPicPr>
          <p:cNvPr id="12" name="Picture 11">
            <a:extLst>
              <a:ext uri="{FF2B5EF4-FFF2-40B4-BE49-F238E27FC236}">
                <a16:creationId xmlns:a16="http://schemas.microsoft.com/office/drawing/2014/main" id="{618295DA-68D4-2C0E-8C15-E09441363550}"/>
              </a:ext>
            </a:extLst>
          </p:cNvPr>
          <p:cNvPicPr>
            <a:picLocks noChangeAspect="1"/>
          </p:cNvPicPr>
          <p:nvPr/>
        </p:nvPicPr>
        <p:blipFill>
          <a:blip r:embed="rId3"/>
          <a:stretch>
            <a:fillRect/>
          </a:stretch>
        </p:blipFill>
        <p:spPr>
          <a:xfrm>
            <a:off x="5644105" y="1919261"/>
            <a:ext cx="5444442" cy="3453654"/>
          </a:xfrm>
          <a:prstGeom prst="rect">
            <a:avLst/>
          </a:prstGeom>
        </p:spPr>
      </p:pic>
    </p:spTree>
    <p:extLst>
      <p:ext uri="{BB962C8B-B14F-4D97-AF65-F5344CB8AC3E}">
        <p14:creationId xmlns:p14="http://schemas.microsoft.com/office/powerpoint/2010/main" val="29390880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188EC316-5C49-EF8A-6D33-659A7EE6049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B14B70A-5D8F-945B-F311-170F72D44D35}"/>
              </a:ext>
            </a:extLst>
          </p:cNvPr>
          <p:cNvSpPr/>
          <p:nvPr/>
        </p:nvSpPr>
        <p:spPr>
          <a:xfrm>
            <a:off x="1108722" y="2162799"/>
            <a:ext cx="4421267" cy="3496168"/>
          </a:xfrm>
          <a:prstGeom prst="rect">
            <a:avLst/>
          </a:prstGeom>
          <a:solidFill>
            <a:schemeClr val="bg2"/>
          </a:solid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76FC9D3-F78C-E548-3BCD-0CD608F709CD}"/>
              </a:ext>
            </a:extLst>
          </p:cNvPr>
          <p:cNvSpPr/>
          <p:nvPr/>
        </p:nvSpPr>
        <p:spPr>
          <a:xfrm>
            <a:off x="6791970" y="2162799"/>
            <a:ext cx="4421267" cy="3496168"/>
          </a:xfrm>
          <a:prstGeom prst="rect">
            <a:avLst/>
          </a:prstGeom>
          <a:solidFill>
            <a:schemeClr val="bg2"/>
          </a:solid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3106;p66">
            <a:extLst>
              <a:ext uri="{FF2B5EF4-FFF2-40B4-BE49-F238E27FC236}">
                <a16:creationId xmlns:a16="http://schemas.microsoft.com/office/drawing/2014/main" id="{7DA6F4F4-09C0-28A4-D238-35B79109EBFC}"/>
              </a:ext>
            </a:extLst>
          </p:cNvPr>
          <p:cNvSpPr txBox="1">
            <a:spLocks/>
          </p:cNvSpPr>
          <p:nvPr/>
        </p:nvSpPr>
        <p:spPr>
          <a:xfrm>
            <a:off x="-794176" y="53325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FFFFFF"/>
              </a:buClr>
              <a:buSzPts val="3200"/>
              <a:buFont typeface="Montserrat Black"/>
              <a:buNone/>
              <a:tabLst/>
              <a:defRPr/>
            </a:pPr>
            <a:r>
              <a:rPr kumimoji="0" lang="en-US" sz="4000" b="0" i="0" u="none" strike="noStrike" kern="0" cap="none" spc="0" normalizeH="0" baseline="0" noProof="0" dirty="0">
                <a:ln>
                  <a:noFill/>
                </a:ln>
                <a:solidFill>
                  <a:srgbClr val="FFFFFF"/>
                </a:solidFill>
                <a:effectLst/>
                <a:uLnTx/>
                <a:uFillTx/>
                <a:latin typeface="Montserrat Black"/>
                <a:sym typeface="Montserrat Black"/>
              </a:rPr>
              <a:t>Business Rules</a:t>
            </a:r>
          </a:p>
        </p:txBody>
      </p:sp>
      <p:sp>
        <p:nvSpPr>
          <p:cNvPr id="7" name="Subtitle 5">
            <a:extLst>
              <a:ext uri="{FF2B5EF4-FFF2-40B4-BE49-F238E27FC236}">
                <a16:creationId xmlns:a16="http://schemas.microsoft.com/office/drawing/2014/main" id="{09D9361C-0BE7-9D6A-CEFE-FA0B5BFBFFA0}"/>
              </a:ext>
            </a:extLst>
          </p:cNvPr>
          <p:cNvSpPr txBox="1">
            <a:spLocks/>
          </p:cNvSpPr>
          <p:nvPr/>
        </p:nvSpPr>
        <p:spPr>
          <a:xfrm>
            <a:off x="7046350" y="2383061"/>
            <a:ext cx="3912505" cy="31142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5A1387">
                  <a:lumMod val="40000"/>
                  <a:lumOff val="60000"/>
                </a:srgbClr>
              </a:buClr>
              <a:buSzPts val="1400"/>
              <a:buFont typeface="Montserrat"/>
              <a:buNone/>
              <a:tabLst/>
              <a:defRPr/>
            </a:pPr>
            <a:r>
              <a:rPr kumimoji="0" lang="ar-MA" sz="2800" b="1" i="0" u="none" strike="noStrike" kern="0" cap="none" spc="0" normalizeH="0" baseline="0" noProof="0" dirty="0">
                <a:ln>
                  <a:noFill/>
                </a:ln>
                <a:solidFill>
                  <a:srgbClr val="FFFFFF"/>
                </a:solidFill>
                <a:effectLst/>
                <a:uLnTx/>
                <a:uFillTx/>
                <a:latin typeface="Montserrat"/>
                <a:sym typeface="Montserrat"/>
              </a:rPr>
              <a:t>      </a:t>
            </a:r>
            <a:r>
              <a:rPr kumimoji="0" lang="en-US" sz="2800" b="1" i="0" u="none" strike="noStrike" kern="0" cap="none" spc="0" normalizeH="0" baseline="0" noProof="0" dirty="0">
                <a:ln>
                  <a:noFill/>
                </a:ln>
                <a:solidFill>
                  <a:srgbClr val="FFFFFF"/>
                </a:solidFill>
                <a:effectLst/>
                <a:uLnTx/>
                <a:uFillTx/>
                <a:latin typeface="Montserrat"/>
                <a:sym typeface="Montserrat"/>
              </a:rPr>
              <a:t>Web Dashboard</a:t>
            </a:r>
          </a:p>
          <a:p>
            <a:pPr marL="0" marR="0" lvl="0" indent="0" algn="ctr" defTabSz="914400" rtl="0" eaLnBrk="1" fontAlgn="auto" latinLnBrk="0" hangingPunct="1">
              <a:lnSpc>
                <a:spcPct val="100000"/>
              </a:lnSpc>
              <a:spcBef>
                <a:spcPts val="0"/>
              </a:spcBef>
              <a:spcAft>
                <a:spcPts val="0"/>
              </a:spcAft>
              <a:buClr>
                <a:srgbClr val="5A1387">
                  <a:lumMod val="40000"/>
                  <a:lumOff val="60000"/>
                </a:srgbClr>
              </a:buClr>
              <a:buSzPts val="1400"/>
              <a:buFont typeface="Montserrat"/>
              <a:buNone/>
              <a:tabLst/>
              <a:defRPr/>
            </a:pPr>
            <a:endParaRPr kumimoji="0" lang="en-US" sz="2800" b="1" i="0" u="none" strike="noStrike" kern="0" cap="none" spc="0" normalizeH="0" baseline="0" noProof="0" dirty="0">
              <a:ln>
                <a:noFill/>
              </a:ln>
              <a:solidFill>
                <a:srgbClr val="FFFFFF"/>
              </a:solidFill>
              <a:effectLst/>
              <a:uLnTx/>
              <a:uFillTx/>
              <a:latin typeface="Montserrat"/>
              <a:sym typeface="Montserrat"/>
            </a:endParaRPr>
          </a:p>
          <a:p>
            <a:pPr marL="342900" marR="0" lvl="0" indent="-342900" algn="l" defTabSz="914400" rtl="0" eaLnBrk="1" fontAlgn="auto" latinLnBrk="0" hangingPunct="1">
              <a:lnSpc>
                <a:spcPct val="100000"/>
              </a:lnSpc>
              <a:spcBef>
                <a:spcPts val="0"/>
              </a:spcBef>
              <a:spcAft>
                <a:spcPts val="0"/>
              </a:spcAft>
              <a:buClr>
                <a:srgbClr val="5A1387">
                  <a:lumMod val="40000"/>
                  <a:lumOff val="60000"/>
                </a:srgbClr>
              </a:buClr>
              <a:buSzPts val="1400"/>
              <a:buFont typeface="Montserrat" panose="00000500000000000000" pitchFamily="2" charset="0"/>
              <a:buChar char="◆"/>
              <a:tabLst/>
              <a:defRPr/>
            </a:pPr>
            <a:r>
              <a:rPr kumimoji="0" lang="en-US" sz="2800" b="0" i="0" u="none" strike="noStrike" kern="0" cap="none" spc="0" normalizeH="0" baseline="0" noProof="0" dirty="0">
                <a:ln>
                  <a:noFill/>
                </a:ln>
                <a:solidFill>
                  <a:srgbClr val="FFFFFF"/>
                </a:solidFill>
                <a:effectLst/>
                <a:uLnTx/>
                <a:uFillTx/>
                <a:latin typeface="Montserrat"/>
                <a:sym typeface="Montserrat"/>
              </a:rPr>
              <a:t>Activity Diagram</a:t>
            </a:r>
          </a:p>
          <a:p>
            <a:pPr marL="457200" marR="0" lvl="1" indent="0" algn="l" defTabSz="914400" rtl="0" eaLnBrk="1" fontAlgn="auto" latinLnBrk="0" hangingPunct="1">
              <a:lnSpc>
                <a:spcPct val="100000"/>
              </a:lnSpc>
              <a:spcBef>
                <a:spcPts val="0"/>
              </a:spcBef>
              <a:spcAft>
                <a:spcPts val="0"/>
              </a:spcAft>
              <a:buClr>
                <a:srgbClr val="5A1387">
                  <a:lumMod val="40000"/>
                  <a:lumOff val="60000"/>
                </a:srgbClr>
              </a:buClr>
              <a:buSzPts val="1400"/>
              <a:buFont typeface="Montserrat"/>
              <a:buNone/>
              <a:tabLst/>
              <a:defRPr/>
            </a:pPr>
            <a:endParaRPr kumimoji="0" lang="en-US" sz="2800" b="0" i="0" u="none" strike="noStrike" kern="0" cap="none" spc="0" normalizeH="0" baseline="0" noProof="0" dirty="0">
              <a:ln>
                <a:noFill/>
              </a:ln>
              <a:solidFill>
                <a:srgbClr val="FFFFFF"/>
              </a:solidFill>
              <a:effectLst/>
              <a:uLnTx/>
              <a:uFillTx/>
              <a:latin typeface="Montserrat"/>
              <a:sym typeface="Montserrat"/>
            </a:endParaRPr>
          </a:p>
          <a:p>
            <a:pPr marL="342900" marR="0" lvl="0" indent="-342900" algn="l" defTabSz="914400" rtl="0" eaLnBrk="1" fontAlgn="auto" latinLnBrk="0" hangingPunct="1">
              <a:lnSpc>
                <a:spcPct val="100000"/>
              </a:lnSpc>
              <a:spcBef>
                <a:spcPts val="0"/>
              </a:spcBef>
              <a:spcAft>
                <a:spcPts val="0"/>
              </a:spcAft>
              <a:buClr>
                <a:srgbClr val="5A1387">
                  <a:lumMod val="40000"/>
                  <a:lumOff val="60000"/>
                </a:srgbClr>
              </a:buClr>
              <a:buSzPts val="1400"/>
              <a:buFont typeface="Montserrat" panose="00000500000000000000" pitchFamily="2" charset="0"/>
              <a:buChar char="◆"/>
              <a:tabLst/>
              <a:defRPr/>
            </a:pPr>
            <a:r>
              <a:rPr kumimoji="0" lang="en-US" sz="2800" b="0" i="0" u="none" strike="noStrike" kern="0" cap="none" spc="0" normalizeH="0" baseline="0" noProof="0" dirty="0">
                <a:ln>
                  <a:noFill/>
                </a:ln>
                <a:solidFill>
                  <a:srgbClr val="FFFFFF"/>
                </a:solidFill>
                <a:effectLst/>
                <a:uLnTx/>
                <a:uFillTx/>
                <a:latin typeface="Montserrat"/>
                <a:sym typeface="Montserrat"/>
              </a:rPr>
              <a:t>Use Case Diagram            </a:t>
            </a:r>
          </a:p>
          <a:p>
            <a:pPr marL="457200" marR="0" lvl="1" indent="0" algn="l" defTabSz="914400" rtl="0" eaLnBrk="1" fontAlgn="auto" latinLnBrk="0" hangingPunct="1">
              <a:lnSpc>
                <a:spcPct val="100000"/>
              </a:lnSpc>
              <a:spcBef>
                <a:spcPts val="0"/>
              </a:spcBef>
              <a:spcAft>
                <a:spcPts val="0"/>
              </a:spcAft>
              <a:buClr>
                <a:srgbClr val="5A1387">
                  <a:lumMod val="40000"/>
                  <a:lumOff val="60000"/>
                </a:srgbClr>
              </a:buClr>
              <a:buSzPts val="1400"/>
              <a:buFont typeface="Montserrat"/>
              <a:buNone/>
              <a:tabLst/>
              <a:defRPr/>
            </a:pPr>
            <a:endParaRPr kumimoji="0" lang="en-US" sz="2800" b="0" i="0" u="none" strike="noStrike" kern="0" cap="none" spc="0" normalizeH="0" baseline="0" noProof="0" dirty="0">
              <a:ln>
                <a:noFill/>
              </a:ln>
              <a:solidFill>
                <a:srgbClr val="FFFFFF"/>
              </a:solidFill>
              <a:effectLst/>
              <a:uLnTx/>
              <a:uFillTx/>
              <a:latin typeface="Montserrat"/>
              <a:sym typeface="Montserrat"/>
            </a:endParaRPr>
          </a:p>
          <a:p>
            <a:pPr marL="139700" marR="0" lvl="0" indent="0" algn="l" defTabSz="914400" rtl="0" eaLnBrk="1" fontAlgn="auto" latinLnBrk="0" hangingPunct="1">
              <a:lnSpc>
                <a:spcPct val="100000"/>
              </a:lnSpc>
              <a:spcBef>
                <a:spcPts val="0"/>
              </a:spcBef>
              <a:spcAft>
                <a:spcPts val="0"/>
              </a:spcAft>
              <a:buClr>
                <a:srgbClr val="AE77D6"/>
              </a:buClr>
              <a:buSzPts val="1400"/>
              <a:buFont typeface="Montserrat"/>
              <a:buNone/>
              <a:tabLst/>
              <a:defRPr/>
            </a:pPr>
            <a:endParaRPr kumimoji="0" lang="en-US" sz="1800" b="0" i="0" u="none" strike="noStrike" kern="0" cap="none" spc="0" normalizeH="0" baseline="0" noProof="0" dirty="0">
              <a:ln>
                <a:noFill/>
              </a:ln>
              <a:solidFill>
                <a:srgbClr val="FFFFFF"/>
              </a:solidFill>
              <a:effectLst/>
              <a:uLnTx/>
              <a:uFillTx/>
              <a:latin typeface="Montserrat"/>
              <a:sym typeface="Montserrat"/>
            </a:endParaRPr>
          </a:p>
        </p:txBody>
      </p:sp>
      <p:sp>
        <p:nvSpPr>
          <p:cNvPr id="8" name="Google Shape;3108;p66">
            <a:extLst>
              <a:ext uri="{FF2B5EF4-FFF2-40B4-BE49-F238E27FC236}">
                <a16:creationId xmlns:a16="http://schemas.microsoft.com/office/drawing/2014/main" id="{21E0CCD9-B957-8D06-858F-14761FF9F4E0}"/>
              </a:ext>
            </a:extLst>
          </p:cNvPr>
          <p:cNvSpPr txBox="1">
            <a:spLocks/>
          </p:cNvSpPr>
          <p:nvPr/>
        </p:nvSpPr>
        <p:spPr>
          <a:xfrm>
            <a:off x="1339509" y="2383770"/>
            <a:ext cx="4523388" cy="36938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457200" marR="0" lvl="1" indent="0" algn="l" defTabSz="914400" rtl="0" eaLnBrk="1" fontAlgn="auto" latinLnBrk="0" hangingPunct="1">
              <a:lnSpc>
                <a:spcPct val="100000"/>
              </a:lnSpc>
              <a:spcBef>
                <a:spcPts val="0"/>
              </a:spcBef>
              <a:spcAft>
                <a:spcPts val="0"/>
              </a:spcAft>
              <a:buClr>
                <a:srgbClr val="5A1387">
                  <a:lumMod val="40000"/>
                  <a:lumOff val="60000"/>
                </a:srgbClr>
              </a:buClr>
              <a:buSzPts val="1400"/>
              <a:buFont typeface="Montserrat"/>
              <a:buNone/>
              <a:tabLst/>
              <a:defRPr/>
            </a:pPr>
            <a:r>
              <a:rPr kumimoji="0" lang="ar-MA" sz="2800" b="1" i="0" u="none" strike="noStrike" kern="0" cap="none" spc="0" normalizeH="0" baseline="0" noProof="0" dirty="0">
                <a:ln>
                  <a:noFill/>
                </a:ln>
                <a:solidFill>
                  <a:srgbClr val="FFFFFF"/>
                </a:solidFill>
                <a:effectLst/>
                <a:uLnTx/>
                <a:uFillTx/>
                <a:latin typeface="Montserrat"/>
                <a:sym typeface="Montserrat"/>
              </a:rPr>
              <a:t> </a:t>
            </a:r>
            <a:r>
              <a:rPr kumimoji="0" lang="en-US" sz="2800" b="1" i="0" u="none" strike="noStrike" kern="0" cap="none" spc="0" normalizeH="0" baseline="0" noProof="0" dirty="0">
                <a:ln>
                  <a:noFill/>
                </a:ln>
                <a:solidFill>
                  <a:srgbClr val="FFFFFF"/>
                </a:solidFill>
                <a:effectLst/>
                <a:uLnTx/>
                <a:uFillTx/>
                <a:latin typeface="Montserrat"/>
                <a:sym typeface="Montserrat"/>
              </a:rPr>
              <a:t>Mobile Application</a:t>
            </a:r>
          </a:p>
          <a:p>
            <a:pPr marL="457200" marR="0" lvl="1" indent="0" algn="l" defTabSz="914400" rtl="0" eaLnBrk="1" fontAlgn="auto" latinLnBrk="0" hangingPunct="1">
              <a:lnSpc>
                <a:spcPct val="100000"/>
              </a:lnSpc>
              <a:spcBef>
                <a:spcPts val="0"/>
              </a:spcBef>
              <a:spcAft>
                <a:spcPts val="0"/>
              </a:spcAft>
              <a:buClr>
                <a:srgbClr val="5A1387">
                  <a:lumMod val="40000"/>
                  <a:lumOff val="60000"/>
                </a:srgbClr>
              </a:buClr>
              <a:buSzPts val="1400"/>
              <a:buFont typeface="Montserrat"/>
              <a:buNone/>
              <a:tabLst/>
              <a:defRPr/>
            </a:pPr>
            <a:endParaRPr kumimoji="0" lang="en-US" sz="2800" b="1" i="0" u="none" strike="noStrike" kern="0" cap="none" spc="0" normalizeH="0" baseline="0" noProof="0" dirty="0">
              <a:ln>
                <a:noFill/>
              </a:ln>
              <a:solidFill>
                <a:srgbClr val="FFFFFF"/>
              </a:solidFill>
              <a:effectLst/>
              <a:uLnTx/>
              <a:uFillTx/>
              <a:latin typeface="Montserrat"/>
              <a:sym typeface="Montserrat"/>
            </a:endParaRPr>
          </a:p>
          <a:p>
            <a:pPr marL="342900" marR="0" lvl="0" indent="-342900" algn="l" defTabSz="914400" rtl="0" eaLnBrk="1" fontAlgn="auto" latinLnBrk="0" hangingPunct="1">
              <a:lnSpc>
                <a:spcPct val="100000"/>
              </a:lnSpc>
              <a:spcBef>
                <a:spcPts val="0"/>
              </a:spcBef>
              <a:spcAft>
                <a:spcPts val="0"/>
              </a:spcAft>
              <a:buClr>
                <a:srgbClr val="5A1387">
                  <a:lumMod val="40000"/>
                  <a:lumOff val="60000"/>
                </a:srgbClr>
              </a:buClr>
              <a:buSzPts val="1400"/>
              <a:buFont typeface="Montserrat" panose="00000500000000000000" pitchFamily="2" charset="0"/>
              <a:buChar char="◆"/>
              <a:tabLst/>
              <a:defRPr/>
            </a:pPr>
            <a:r>
              <a:rPr kumimoji="0" lang="en-US" sz="2800" b="0" i="0" u="none" strike="noStrike" kern="0" cap="none" spc="0" normalizeH="0" baseline="0" noProof="0" dirty="0">
                <a:ln>
                  <a:noFill/>
                </a:ln>
                <a:solidFill>
                  <a:srgbClr val="FFFFFF"/>
                </a:solidFill>
                <a:effectLst/>
                <a:uLnTx/>
                <a:uFillTx/>
                <a:latin typeface="Montserrat"/>
                <a:sym typeface="Montserrat"/>
              </a:rPr>
              <a:t>Activity Diagram</a:t>
            </a:r>
          </a:p>
          <a:p>
            <a:pPr marL="457200" marR="0" lvl="1" indent="0" algn="l" defTabSz="914400" rtl="0" eaLnBrk="1" fontAlgn="auto" latinLnBrk="0" hangingPunct="1">
              <a:lnSpc>
                <a:spcPct val="100000"/>
              </a:lnSpc>
              <a:spcBef>
                <a:spcPts val="0"/>
              </a:spcBef>
              <a:spcAft>
                <a:spcPts val="0"/>
              </a:spcAft>
              <a:buClr>
                <a:srgbClr val="5A1387">
                  <a:lumMod val="40000"/>
                  <a:lumOff val="60000"/>
                </a:srgbClr>
              </a:buClr>
              <a:buSzPts val="1400"/>
              <a:buFont typeface="Montserrat"/>
              <a:buNone/>
              <a:tabLst/>
              <a:defRPr/>
            </a:pPr>
            <a:endParaRPr kumimoji="0" lang="en-US" sz="2800" b="0" i="0" u="none" strike="noStrike" kern="0" cap="none" spc="0" normalizeH="0" baseline="0" noProof="0" dirty="0">
              <a:ln>
                <a:noFill/>
              </a:ln>
              <a:solidFill>
                <a:srgbClr val="FFFFFF"/>
              </a:solidFill>
              <a:effectLst/>
              <a:uLnTx/>
              <a:uFillTx/>
              <a:latin typeface="Montserrat"/>
              <a:sym typeface="Montserrat"/>
            </a:endParaRPr>
          </a:p>
          <a:p>
            <a:pPr marL="342900" marR="0" lvl="0" indent="-342900" algn="l" defTabSz="914400" rtl="0" eaLnBrk="1" fontAlgn="auto" latinLnBrk="0" hangingPunct="1">
              <a:lnSpc>
                <a:spcPct val="100000"/>
              </a:lnSpc>
              <a:spcBef>
                <a:spcPts val="0"/>
              </a:spcBef>
              <a:spcAft>
                <a:spcPts val="0"/>
              </a:spcAft>
              <a:buClr>
                <a:srgbClr val="5A1387">
                  <a:lumMod val="40000"/>
                  <a:lumOff val="60000"/>
                </a:srgbClr>
              </a:buClr>
              <a:buSzPts val="1400"/>
              <a:buFont typeface="Montserrat" panose="00000500000000000000" pitchFamily="2" charset="0"/>
              <a:buChar char="◆"/>
              <a:tabLst/>
              <a:defRPr/>
            </a:pPr>
            <a:r>
              <a:rPr kumimoji="0" lang="en-US" sz="2800" b="0" i="0" u="none" strike="noStrike" kern="0" cap="none" spc="0" normalizeH="0" baseline="0" noProof="0" dirty="0">
                <a:ln>
                  <a:noFill/>
                </a:ln>
                <a:solidFill>
                  <a:srgbClr val="FFFFFF"/>
                </a:solidFill>
                <a:effectLst/>
                <a:uLnTx/>
                <a:uFillTx/>
                <a:latin typeface="Montserrat"/>
                <a:sym typeface="Montserrat"/>
              </a:rPr>
              <a:t>Use Case Diagram            </a:t>
            </a:r>
          </a:p>
          <a:p>
            <a:pPr marL="914400" marR="0" lvl="2" indent="0" algn="l" defTabSz="914400" rtl="0" eaLnBrk="1" fontAlgn="auto" latinLnBrk="0" hangingPunct="1">
              <a:lnSpc>
                <a:spcPct val="100000"/>
              </a:lnSpc>
              <a:spcBef>
                <a:spcPts val="0"/>
              </a:spcBef>
              <a:spcAft>
                <a:spcPts val="0"/>
              </a:spcAft>
              <a:buClr>
                <a:srgbClr val="5A1387">
                  <a:lumMod val="40000"/>
                  <a:lumOff val="60000"/>
                </a:srgbClr>
              </a:buClr>
              <a:buSzPts val="1400"/>
              <a:buNone/>
              <a:tabLst/>
              <a:defRPr/>
            </a:pPr>
            <a:endParaRPr kumimoji="0" lang="en-US" sz="2800" b="0" i="0" u="none" strike="noStrike" kern="0" cap="none" spc="0" normalizeH="0" baseline="0" noProof="0" dirty="0">
              <a:ln>
                <a:noFill/>
              </a:ln>
              <a:solidFill>
                <a:schemeClr val="bg2">
                  <a:lumMod val="25000"/>
                  <a:lumOff val="75000"/>
                </a:schemeClr>
              </a:solidFill>
              <a:effectLst/>
              <a:uLnTx/>
              <a:uFillTx/>
              <a:latin typeface="Montserrat"/>
              <a:sym typeface="Montserrat"/>
            </a:endParaRPr>
          </a:p>
          <a:p>
            <a:pPr marL="914400" marR="0" lvl="2" indent="0" algn="l" defTabSz="914400" rtl="0" eaLnBrk="1" fontAlgn="auto" latinLnBrk="0" hangingPunct="1">
              <a:lnSpc>
                <a:spcPct val="100000"/>
              </a:lnSpc>
              <a:spcBef>
                <a:spcPts val="0"/>
              </a:spcBef>
              <a:spcAft>
                <a:spcPts val="0"/>
              </a:spcAft>
              <a:buClr>
                <a:srgbClr val="5A1387">
                  <a:lumMod val="40000"/>
                  <a:lumOff val="60000"/>
                </a:srgbClr>
              </a:buClr>
              <a:buSzPts val="1400"/>
              <a:buFont typeface="Montserrat"/>
              <a:buNone/>
              <a:tabLst/>
              <a:defRPr/>
            </a:pPr>
            <a:endParaRPr kumimoji="0" lang="en-US" sz="2800" b="0" i="0" u="none" strike="noStrike" kern="0" cap="none" spc="0" normalizeH="0" baseline="0" noProof="0" dirty="0">
              <a:ln>
                <a:noFill/>
              </a:ln>
              <a:solidFill>
                <a:srgbClr val="FFFFFF"/>
              </a:solidFill>
              <a:effectLst/>
              <a:uLnTx/>
              <a:uFillTx/>
              <a:latin typeface="Montserrat"/>
              <a:sym typeface="Montserrat"/>
            </a:endParaRPr>
          </a:p>
          <a:p>
            <a:pPr marL="0" marR="0" lvl="0" indent="0" algn="l" defTabSz="914400" rtl="0" eaLnBrk="1" fontAlgn="auto" latinLnBrk="0" hangingPunct="1">
              <a:lnSpc>
                <a:spcPct val="100000"/>
              </a:lnSpc>
              <a:spcBef>
                <a:spcPts val="0"/>
              </a:spcBef>
              <a:spcAft>
                <a:spcPts val="0"/>
              </a:spcAft>
              <a:buClr>
                <a:srgbClr val="AE77D6"/>
              </a:buClr>
              <a:buSzPts val="1400"/>
              <a:buFont typeface="Montserrat"/>
              <a:buNone/>
              <a:tabLst/>
              <a:defRPr/>
            </a:pPr>
            <a:endParaRPr kumimoji="0" lang="en-US" sz="1800" b="0" i="0" u="none" strike="noStrike" kern="0" cap="none" spc="0" normalizeH="0" baseline="0" noProof="0" dirty="0">
              <a:ln>
                <a:noFill/>
              </a:ln>
              <a:solidFill>
                <a:srgbClr val="FFFFFF"/>
              </a:solidFill>
              <a:effectLst/>
              <a:uLnTx/>
              <a:uFillTx/>
              <a:latin typeface="Montserrat"/>
              <a:sym typeface="Montserrat"/>
            </a:endParaRPr>
          </a:p>
        </p:txBody>
      </p:sp>
      <p:sp>
        <p:nvSpPr>
          <p:cNvPr id="9" name="TextBox 8">
            <a:extLst>
              <a:ext uri="{FF2B5EF4-FFF2-40B4-BE49-F238E27FC236}">
                <a16:creationId xmlns:a16="http://schemas.microsoft.com/office/drawing/2014/main" id="{3642BC69-755E-760E-39A5-985F0E0D4C27}"/>
              </a:ext>
            </a:extLst>
          </p:cNvPr>
          <p:cNvSpPr txBox="1"/>
          <p:nvPr/>
        </p:nvSpPr>
        <p:spPr>
          <a:xfrm>
            <a:off x="944304" y="1407096"/>
            <a:ext cx="9878025" cy="523220"/>
          </a:xfrm>
          <a:prstGeom prst="rect">
            <a:avLst/>
          </a:prstGeom>
          <a:noFill/>
        </p:spPr>
        <p:txBody>
          <a:bodyPr wrap="none" rtlCol="0">
            <a:spAutoFit/>
          </a:bodyPr>
          <a:lstStyle/>
          <a:p>
            <a:pPr marL="457200" lvl="1">
              <a:buClr>
                <a:srgbClr val="5A1387">
                  <a:lumMod val="40000"/>
                  <a:lumOff val="60000"/>
                </a:srgbClr>
              </a:buClr>
              <a:buSzPts val="1400"/>
              <a:buFont typeface="Montserrat"/>
              <a:buNone/>
              <a:defRPr/>
            </a:pPr>
            <a:r>
              <a:rPr lang="en-US" sz="2800" b="1" dirty="0">
                <a:solidFill>
                  <a:srgbClr val="FFFFFF"/>
                </a:solidFill>
                <a:latin typeface="Montserrat"/>
                <a:sym typeface="Montserrat"/>
              </a:rPr>
              <a:t>These rules are represented and explained using</a:t>
            </a:r>
            <a:r>
              <a:rPr lang="en-US" sz="2000" b="1" dirty="0">
                <a:solidFill>
                  <a:srgbClr val="FFFFFF"/>
                </a:solidFill>
                <a:latin typeface="Montserrat"/>
                <a:sym typeface="Montserrat"/>
              </a:rPr>
              <a:t>:</a:t>
            </a:r>
          </a:p>
        </p:txBody>
      </p:sp>
      <p:grpSp>
        <p:nvGrpSpPr>
          <p:cNvPr id="5" name="Graphic 27" descr="Open laptop device">
            <a:extLst>
              <a:ext uri="{FF2B5EF4-FFF2-40B4-BE49-F238E27FC236}">
                <a16:creationId xmlns:a16="http://schemas.microsoft.com/office/drawing/2014/main" id="{158703DA-3261-2C66-7DBF-EE24BCF6D07C}"/>
              </a:ext>
            </a:extLst>
          </p:cNvPr>
          <p:cNvGrpSpPr/>
          <p:nvPr/>
        </p:nvGrpSpPr>
        <p:grpSpPr>
          <a:xfrm>
            <a:off x="6858344" y="2372253"/>
            <a:ext cx="956573" cy="699271"/>
            <a:chOff x="-3285859" y="2095237"/>
            <a:chExt cx="1845876" cy="1292079"/>
          </a:xfrm>
        </p:grpSpPr>
        <p:sp>
          <p:nvSpPr>
            <p:cNvPr id="21" name="Freeform: Shape 20">
              <a:extLst>
                <a:ext uri="{FF2B5EF4-FFF2-40B4-BE49-F238E27FC236}">
                  <a16:creationId xmlns:a16="http://schemas.microsoft.com/office/drawing/2014/main" id="{0FFB4219-ECD5-C290-1C43-F9E743CEA91C}"/>
                </a:ext>
              </a:extLst>
            </p:cNvPr>
            <p:cNvSpPr/>
            <p:nvPr/>
          </p:nvSpPr>
          <p:spPr>
            <a:xfrm>
              <a:off x="-2722112" y="3181787"/>
              <a:ext cx="617701" cy="96422"/>
            </a:xfrm>
            <a:custGeom>
              <a:avLst/>
              <a:gdLst>
                <a:gd name="connsiteX0" fmla="*/ 617088 w 617701"/>
                <a:gd name="connsiteY0" fmla="*/ 76958 h 96422"/>
                <a:gd name="connsiteX1" fmla="*/ 575494 w 617701"/>
                <a:gd name="connsiteY1" fmla="*/ 5566 h 96422"/>
                <a:gd name="connsiteX2" fmla="*/ 45330 w 617701"/>
                <a:gd name="connsiteY2" fmla="*/ 3083 h 96422"/>
                <a:gd name="connsiteX3" fmla="*/ 21119 w 617701"/>
                <a:gd name="connsiteY3" fmla="*/ 38468 h 96422"/>
                <a:gd name="connsiteX4" fmla="*/ 4978 w 617701"/>
                <a:gd name="connsiteY4" fmla="*/ 96203 h 96422"/>
                <a:gd name="connsiteX5" fmla="*/ 603430 w 617701"/>
                <a:gd name="connsiteY5" fmla="*/ 93099 h 96422"/>
                <a:gd name="connsiteX6" fmla="*/ 617088 w 617701"/>
                <a:gd name="connsiteY6" fmla="*/ 76958 h 9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701" h="96422">
                  <a:moveTo>
                    <a:pt x="617088" y="76958"/>
                  </a:moveTo>
                  <a:cubicBezTo>
                    <a:pt x="609556" y="62162"/>
                    <a:pt x="592970" y="8856"/>
                    <a:pt x="575494" y="5566"/>
                  </a:cubicBezTo>
                  <a:cubicBezTo>
                    <a:pt x="410185" y="-1118"/>
                    <a:pt x="237137" y="-1573"/>
                    <a:pt x="45330" y="3083"/>
                  </a:cubicBezTo>
                  <a:cubicBezTo>
                    <a:pt x="32883" y="3962"/>
                    <a:pt x="26779" y="29953"/>
                    <a:pt x="21119" y="38468"/>
                  </a:cubicBezTo>
                  <a:cubicBezTo>
                    <a:pt x="16515" y="52943"/>
                    <a:pt x="-11101" y="96110"/>
                    <a:pt x="4978" y="96203"/>
                  </a:cubicBezTo>
                  <a:cubicBezTo>
                    <a:pt x="209222" y="97444"/>
                    <a:pt x="413196" y="93006"/>
                    <a:pt x="603430" y="93099"/>
                  </a:cubicBezTo>
                  <a:cubicBezTo>
                    <a:pt x="611211" y="93109"/>
                    <a:pt x="620140" y="84159"/>
                    <a:pt x="617088" y="76958"/>
                  </a:cubicBezTo>
                  <a:close/>
                </a:path>
              </a:pathLst>
            </a:custGeom>
            <a:solidFill>
              <a:srgbClr val="FFFFFF"/>
            </a:solidFill>
            <a:ln w="1033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0021B02-39AD-7B15-6E9D-C64BE145F540}"/>
                </a:ext>
              </a:extLst>
            </p:cNvPr>
            <p:cNvSpPr/>
            <p:nvPr/>
          </p:nvSpPr>
          <p:spPr>
            <a:xfrm>
              <a:off x="-3277370" y="2107565"/>
              <a:ext cx="1829156" cy="1273251"/>
            </a:xfrm>
            <a:custGeom>
              <a:avLst/>
              <a:gdLst>
                <a:gd name="connsiteX0" fmla="*/ 1824591 w 1829156"/>
                <a:gd name="connsiteY0" fmla="*/ 1187631 h 1273251"/>
                <a:gd name="connsiteX1" fmla="*/ 1677151 w 1829156"/>
                <a:gd name="connsiteY1" fmla="*/ 1000097 h 1273251"/>
                <a:gd name="connsiteX2" fmla="*/ 1617233 w 1829156"/>
                <a:gd name="connsiteY2" fmla="*/ 906749 h 1273251"/>
                <a:gd name="connsiteX3" fmla="*/ 1625697 w 1829156"/>
                <a:gd name="connsiteY3" fmla="*/ 150831 h 1273251"/>
                <a:gd name="connsiteX4" fmla="*/ 1587300 w 1829156"/>
                <a:gd name="connsiteY4" fmla="*/ 214 h 1273251"/>
                <a:gd name="connsiteX5" fmla="*/ 319055 w 1829156"/>
                <a:gd name="connsiteY5" fmla="*/ 2335 h 1273251"/>
                <a:gd name="connsiteX6" fmla="*/ 228346 w 1829156"/>
                <a:gd name="connsiteY6" fmla="*/ 123981 h 1273251"/>
                <a:gd name="connsiteX7" fmla="*/ 230229 w 1829156"/>
                <a:gd name="connsiteY7" fmla="*/ 893909 h 1273251"/>
                <a:gd name="connsiteX8" fmla="*/ 236706 w 1829156"/>
                <a:gd name="connsiteY8" fmla="*/ 916837 h 1273251"/>
                <a:gd name="connsiteX9" fmla="*/ 4847 w 1829156"/>
                <a:gd name="connsiteY9" fmla="*/ 1232898 h 1273251"/>
                <a:gd name="connsiteX10" fmla="*/ 148211 w 1829156"/>
                <a:gd name="connsiteY10" fmla="*/ 1272970 h 1273251"/>
                <a:gd name="connsiteX11" fmla="*/ 1739200 w 1829156"/>
                <a:gd name="connsiteY11" fmla="*/ 1270022 h 1273251"/>
                <a:gd name="connsiteX12" fmla="*/ 1825326 w 1829156"/>
                <a:gd name="connsiteY12" fmla="*/ 1216239 h 1273251"/>
                <a:gd name="connsiteX13" fmla="*/ 1824591 w 1829156"/>
                <a:gd name="connsiteY13" fmla="*/ 1187631 h 1273251"/>
                <a:gd name="connsiteX14" fmla="*/ 285842 w 1829156"/>
                <a:gd name="connsiteY14" fmla="*/ 739795 h 1273251"/>
                <a:gd name="connsiteX15" fmla="*/ 289153 w 1829156"/>
                <a:gd name="connsiteY15" fmla="*/ 81746 h 1273251"/>
                <a:gd name="connsiteX16" fmla="*/ 293892 w 1829156"/>
                <a:gd name="connsiteY16" fmla="*/ 70137 h 1273251"/>
                <a:gd name="connsiteX17" fmla="*/ 1193040 w 1829156"/>
                <a:gd name="connsiteY17" fmla="*/ 72641 h 1273251"/>
                <a:gd name="connsiteX18" fmla="*/ 1565521 w 1829156"/>
                <a:gd name="connsiteY18" fmla="*/ 76779 h 1273251"/>
                <a:gd name="connsiteX19" fmla="*/ 1566348 w 1829156"/>
                <a:gd name="connsiteY19" fmla="*/ 557694 h 1273251"/>
                <a:gd name="connsiteX20" fmla="*/ 1564796 w 1829156"/>
                <a:gd name="connsiteY20" fmla="*/ 811322 h 1273251"/>
                <a:gd name="connsiteX21" fmla="*/ 1560554 w 1829156"/>
                <a:gd name="connsiteY21" fmla="*/ 820913 h 1273251"/>
                <a:gd name="connsiteX22" fmla="*/ 285015 w 1829156"/>
                <a:gd name="connsiteY22" fmla="*/ 819258 h 1273251"/>
                <a:gd name="connsiteX23" fmla="*/ 285842 w 1829156"/>
                <a:gd name="connsiteY23" fmla="*/ 739795 h 1273251"/>
                <a:gd name="connsiteX24" fmla="*/ 1185094 w 1829156"/>
                <a:gd name="connsiteY24" fmla="*/ 1172432 h 1273251"/>
                <a:gd name="connsiteX25" fmla="*/ 550511 w 1829156"/>
                <a:gd name="connsiteY25" fmla="*/ 1177253 h 1273251"/>
                <a:gd name="connsiteX26" fmla="*/ 595984 w 1829156"/>
                <a:gd name="connsiteY26" fmla="*/ 1073952 h 1273251"/>
                <a:gd name="connsiteX27" fmla="*/ 1145652 w 1829156"/>
                <a:gd name="connsiteY27" fmla="*/ 1082985 h 1273251"/>
                <a:gd name="connsiteX28" fmla="*/ 1171581 w 1829156"/>
                <a:gd name="connsiteY28" fmla="*/ 1132017 h 1273251"/>
                <a:gd name="connsiteX29" fmla="*/ 1185094 w 1829156"/>
                <a:gd name="connsiteY29" fmla="*/ 1172432 h 127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29156" h="1273251">
                  <a:moveTo>
                    <a:pt x="1824591" y="1187631"/>
                  </a:moveTo>
                  <a:cubicBezTo>
                    <a:pt x="1782573" y="1120512"/>
                    <a:pt x="1735330" y="1053993"/>
                    <a:pt x="1677151" y="1000097"/>
                  </a:cubicBezTo>
                  <a:cubicBezTo>
                    <a:pt x="1650001" y="972306"/>
                    <a:pt x="1616395" y="949254"/>
                    <a:pt x="1617233" y="906749"/>
                  </a:cubicBezTo>
                  <a:cubicBezTo>
                    <a:pt x="1626680" y="651466"/>
                    <a:pt x="1625180" y="409984"/>
                    <a:pt x="1625697" y="150831"/>
                  </a:cubicBezTo>
                  <a:cubicBezTo>
                    <a:pt x="1624890" y="112703"/>
                    <a:pt x="1629028" y="17917"/>
                    <a:pt x="1587300" y="214"/>
                  </a:cubicBezTo>
                  <a:cubicBezTo>
                    <a:pt x="1162052" y="-1379"/>
                    <a:pt x="752002" y="6588"/>
                    <a:pt x="319055" y="2335"/>
                  </a:cubicBezTo>
                  <a:cubicBezTo>
                    <a:pt x="236158" y="-9233"/>
                    <a:pt x="227177" y="58642"/>
                    <a:pt x="228346" y="123981"/>
                  </a:cubicBezTo>
                  <a:cubicBezTo>
                    <a:pt x="225801" y="381479"/>
                    <a:pt x="229836" y="647389"/>
                    <a:pt x="230229" y="893909"/>
                  </a:cubicBezTo>
                  <a:cubicBezTo>
                    <a:pt x="229898" y="901897"/>
                    <a:pt x="226877" y="913164"/>
                    <a:pt x="236706" y="916837"/>
                  </a:cubicBezTo>
                  <a:cubicBezTo>
                    <a:pt x="201579" y="966263"/>
                    <a:pt x="-36705" y="1185406"/>
                    <a:pt x="4847" y="1232898"/>
                  </a:cubicBezTo>
                  <a:cubicBezTo>
                    <a:pt x="60626" y="1276488"/>
                    <a:pt x="142924" y="1273612"/>
                    <a:pt x="148211" y="1272970"/>
                  </a:cubicBezTo>
                  <a:cubicBezTo>
                    <a:pt x="379273" y="1259375"/>
                    <a:pt x="1471821" y="1267425"/>
                    <a:pt x="1739200" y="1270022"/>
                  </a:cubicBezTo>
                  <a:cubicBezTo>
                    <a:pt x="1764798" y="1265779"/>
                    <a:pt x="1806847" y="1229752"/>
                    <a:pt x="1825326" y="1216239"/>
                  </a:cubicBezTo>
                  <a:cubicBezTo>
                    <a:pt x="1831906" y="1207496"/>
                    <a:pt x="1828895" y="1194470"/>
                    <a:pt x="1824591" y="1187631"/>
                  </a:cubicBezTo>
                  <a:close/>
                  <a:moveTo>
                    <a:pt x="285842" y="739795"/>
                  </a:moveTo>
                  <a:cubicBezTo>
                    <a:pt x="290395" y="515313"/>
                    <a:pt x="293292" y="364004"/>
                    <a:pt x="289153" y="81746"/>
                  </a:cubicBezTo>
                  <a:cubicBezTo>
                    <a:pt x="289091" y="77162"/>
                    <a:pt x="286763" y="70282"/>
                    <a:pt x="293892" y="70137"/>
                  </a:cubicBezTo>
                  <a:cubicBezTo>
                    <a:pt x="294358" y="75207"/>
                    <a:pt x="817910" y="73458"/>
                    <a:pt x="1193040" y="72641"/>
                  </a:cubicBezTo>
                  <a:cubicBezTo>
                    <a:pt x="1406523" y="72175"/>
                    <a:pt x="1571925" y="65595"/>
                    <a:pt x="1565521" y="76779"/>
                  </a:cubicBezTo>
                  <a:cubicBezTo>
                    <a:pt x="1569514" y="237360"/>
                    <a:pt x="1569194" y="379399"/>
                    <a:pt x="1566348" y="557694"/>
                  </a:cubicBezTo>
                  <a:cubicBezTo>
                    <a:pt x="1566659" y="644523"/>
                    <a:pt x="1560596" y="724689"/>
                    <a:pt x="1564796" y="811322"/>
                  </a:cubicBezTo>
                  <a:cubicBezTo>
                    <a:pt x="1566545" y="814943"/>
                    <a:pt x="1566307" y="820944"/>
                    <a:pt x="1560554" y="820913"/>
                  </a:cubicBezTo>
                  <a:cubicBezTo>
                    <a:pt x="1554770" y="817851"/>
                    <a:pt x="289071" y="824990"/>
                    <a:pt x="285015" y="819258"/>
                  </a:cubicBezTo>
                  <a:cubicBezTo>
                    <a:pt x="281414" y="793370"/>
                    <a:pt x="286153" y="766324"/>
                    <a:pt x="285842" y="739795"/>
                  </a:cubicBezTo>
                  <a:close/>
                  <a:moveTo>
                    <a:pt x="1185094" y="1172432"/>
                  </a:moveTo>
                  <a:cubicBezTo>
                    <a:pt x="974031" y="1179654"/>
                    <a:pt x="755923" y="1182271"/>
                    <a:pt x="550511" y="1177253"/>
                  </a:cubicBezTo>
                  <a:cubicBezTo>
                    <a:pt x="545161" y="1171273"/>
                    <a:pt x="588090" y="1072928"/>
                    <a:pt x="595984" y="1073952"/>
                  </a:cubicBezTo>
                  <a:cubicBezTo>
                    <a:pt x="778996" y="1074914"/>
                    <a:pt x="976660" y="1058556"/>
                    <a:pt x="1145652" y="1082985"/>
                  </a:cubicBezTo>
                  <a:cubicBezTo>
                    <a:pt x="1153133" y="1098908"/>
                    <a:pt x="1165901" y="1114004"/>
                    <a:pt x="1171581" y="1132017"/>
                  </a:cubicBezTo>
                  <a:cubicBezTo>
                    <a:pt x="1173454" y="1143533"/>
                    <a:pt x="1194043" y="1163730"/>
                    <a:pt x="1185094" y="1172432"/>
                  </a:cubicBezTo>
                  <a:close/>
                </a:path>
              </a:pathLst>
            </a:custGeom>
            <a:solidFill>
              <a:srgbClr val="FFFFFF"/>
            </a:solidFill>
            <a:ln w="1033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4A4DD73-86E2-6CD1-BCBE-6B776EF3F029}"/>
                </a:ext>
              </a:extLst>
            </p:cNvPr>
            <p:cNvSpPr/>
            <p:nvPr/>
          </p:nvSpPr>
          <p:spPr>
            <a:xfrm>
              <a:off x="-2991295" y="2176338"/>
              <a:ext cx="1282661" cy="755074"/>
            </a:xfrm>
            <a:custGeom>
              <a:avLst/>
              <a:gdLst>
                <a:gd name="connsiteX0" fmla="*/ 1281101 w 1282661"/>
                <a:gd name="connsiteY0" fmla="*/ 32011 h 755074"/>
                <a:gd name="connsiteX1" fmla="*/ 1271996 w 1282661"/>
                <a:gd name="connsiteY1" fmla="*/ 3868 h 755074"/>
                <a:gd name="connsiteX2" fmla="*/ 8045 w 1282661"/>
                <a:gd name="connsiteY2" fmla="*/ 4696 h 755074"/>
                <a:gd name="connsiteX3" fmla="*/ 3420 w 1282661"/>
                <a:gd name="connsiteY3" fmla="*/ 55385 h 755074"/>
                <a:gd name="connsiteX4" fmla="*/ 4734 w 1282661"/>
                <a:gd name="connsiteY4" fmla="*/ 129684 h 755074"/>
                <a:gd name="connsiteX5" fmla="*/ 2251 w 1282661"/>
                <a:gd name="connsiteY5" fmla="*/ 751313 h 755074"/>
                <a:gd name="connsiteX6" fmla="*/ 1266202 w 1282661"/>
                <a:gd name="connsiteY6" fmla="*/ 751313 h 755074"/>
                <a:gd name="connsiteX7" fmla="*/ 1279446 w 1282661"/>
                <a:gd name="connsiteY7" fmla="*/ 735731 h 755074"/>
                <a:gd name="connsiteX8" fmla="*/ 1281101 w 1282661"/>
                <a:gd name="connsiteY8" fmla="*/ 32011 h 75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2661" h="755074">
                  <a:moveTo>
                    <a:pt x="1281101" y="32011"/>
                  </a:moveTo>
                  <a:cubicBezTo>
                    <a:pt x="1282415" y="21892"/>
                    <a:pt x="1286564" y="4355"/>
                    <a:pt x="1271996" y="3868"/>
                  </a:cubicBezTo>
                  <a:cubicBezTo>
                    <a:pt x="1263088" y="7955"/>
                    <a:pt x="13766" y="-7296"/>
                    <a:pt x="8045" y="4696"/>
                  </a:cubicBezTo>
                  <a:cubicBezTo>
                    <a:pt x="1019" y="17805"/>
                    <a:pt x="4030" y="39865"/>
                    <a:pt x="3420" y="55385"/>
                  </a:cubicBezTo>
                  <a:cubicBezTo>
                    <a:pt x="5955" y="79617"/>
                    <a:pt x="4579" y="105142"/>
                    <a:pt x="4734" y="129684"/>
                  </a:cubicBezTo>
                  <a:cubicBezTo>
                    <a:pt x="10042" y="317166"/>
                    <a:pt x="-5603" y="553847"/>
                    <a:pt x="2251" y="751313"/>
                  </a:cubicBezTo>
                  <a:cubicBezTo>
                    <a:pt x="6855" y="761287"/>
                    <a:pt x="1258742" y="747878"/>
                    <a:pt x="1266202" y="751313"/>
                  </a:cubicBezTo>
                  <a:cubicBezTo>
                    <a:pt x="1272606" y="751303"/>
                    <a:pt x="1279435" y="742146"/>
                    <a:pt x="1279446" y="735731"/>
                  </a:cubicBezTo>
                  <a:cubicBezTo>
                    <a:pt x="1282394" y="500768"/>
                    <a:pt x="1278804" y="266002"/>
                    <a:pt x="1281101" y="32011"/>
                  </a:cubicBezTo>
                  <a:close/>
                </a:path>
              </a:pathLst>
            </a:custGeom>
            <a:solidFill>
              <a:srgbClr val="FFFFFF"/>
            </a:solidFill>
            <a:ln w="10336" cap="flat">
              <a:noFill/>
              <a:prstDash val="solid"/>
              <a:miter/>
            </a:ln>
          </p:spPr>
          <p:txBody>
            <a:bodyPr rtlCol="0" anchor="ctr"/>
            <a:lstStyle/>
            <a:p>
              <a:endParaRPr lang="en-US"/>
            </a:p>
          </p:txBody>
        </p:sp>
        <p:grpSp>
          <p:nvGrpSpPr>
            <p:cNvPr id="24" name="Graphic 27" descr="Open laptop device">
              <a:extLst>
                <a:ext uri="{FF2B5EF4-FFF2-40B4-BE49-F238E27FC236}">
                  <a16:creationId xmlns:a16="http://schemas.microsoft.com/office/drawing/2014/main" id="{4C8F671B-182D-D3A5-1C64-D10AB1D7769B}"/>
                </a:ext>
              </a:extLst>
            </p:cNvPr>
            <p:cNvGrpSpPr/>
            <p:nvPr/>
          </p:nvGrpSpPr>
          <p:grpSpPr>
            <a:xfrm>
              <a:off x="-3285859" y="2095237"/>
              <a:ext cx="1845876" cy="1292079"/>
              <a:chOff x="-3285859" y="2095237"/>
              <a:chExt cx="1845876" cy="1292079"/>
            </a:xfrm>
            <a:solidFill>
              <a:srgbClr val="000000"/>
            </a:solidFill>
          </p:grpSpPr>
          <p:sp>
            <p:nvSpPr>
              <p:cNvPr id="25" name="Freeform: Shape 24">
                <a:extLst>
                  <a:ext uri="{FF2B5EF4-FFF2-40B4-BE49-F238E27FC236}">
                    <a16:creationId xmlns:a16="http://schemas.microsoft.com/office/drawing/2014/main" id="{2F741D35-0CD1-1988-D702-ED8348666D1C}"/>
                  </a:ext>
                </a:extLst>
              </p:cNvPr>
              <p:cNvSpPr/>
              <p:nvPr/>
            </p:nvSpPr>
            <p:spPr>
              <a:xfrm>
                <a:off x="-3285859" y="2095237"/>
                <a:ext cx="1845876" cy="1292079"/>
              </a:xfrm>
              <a:custGeom>
                <a:avLst/>
                <a:gdLst>
                  <a:gd name="connsiteX0" fmla="*/ 1842495 w 1845876"/>
                  <a:gd name="connsiteY0" fmla="*/ 1188133 h 1292079"/>
                  <a:gd name="connsiteX1" fmla="*/ 1800239 w 1845876"/>
                  <a:gd name="connsiteY1" fmla="*/ 1126394 h 1292079"/>
                  <a:gd name="connsiteX2" fmla="*/ 1742267 w 1845876"/>
                  <a:gd name="connsiteY2" fmla="*/ 1053264 h 1292079"/>
                  <a:gd name="connsiteX3" fmla="*/ 1631733 w 1845876"/>
                  <a:gd name="connsiteY3" fmla="*/ 939750 h 1292079"/>
                  <a:gd name="connsiteX4" fmla="*/ 1641490 w 1845876"/>
                  <a:gd name="connsiteY4" fmla="*/ 449462 h 1292079"/>
                  <a:gd name="connsiteX5" fmla="*/ 1641542 w 1845876"/>
                  <a:gd name="connsiteY5" fmla="*/ 131653 h 1292079"/>
                  <a:gd name="connsiteX6" fmla="*/ 1629364 w 1845876"/>
                  <a:gd name="connsiteY6" fmla="*/ 46159 h 1292079"/>
                  <a:gd name="connsiteX7" fmla="*/ 1525876 w 1845876"/>
                  <a:gd name="connsiteY7" fmla="*/ 902 h 1292079"/>
                  <a:gd name="connsiteX8" fmla="*/ 1029039 w 1845876"/>
                  <a:gd name="connsiteY8" fmla="*/ 2909 h 1292079"/>
                  <a:gd name="connsiteX9" fmla="*/ 365754 w 1845876"/>
                  <a:gd name="connsiteY9" fmla="*/ 4285 h 1292079"/>
                  <a:gd name="connsiteX10" fmla="*/ 258966 w 1845876"/>
                  <a:gd name="connsiteY10" fmla="*/ 17767 h 1292079"/>
                  <a:gd name="connsiteX11" fmla="*/ 221469 w 1845876"/>
                  <a:gd name="connsiteY11" fmla="*/ 178172 h 1292079"/>
                  <a:gd name="connsiteX12" fmla="*/ 221200 w 1845876"/>
                  <a:gd name="connsiteY12" fmla="*/ 335276 h 1292079"/>
                  <a:gd name="connsiteX13" fmla="*/ 224170 w 1845876"/>
                  <a:gd name="connsiteY13" fmla="*/ 758518 h 1292079"/>
                  <a:gd name="connsiteX14" fmla="*/ 232892 w 1845876"/>
                  <a:gd name="connsiteY14" fmla="*/ 929942 h 1292079"/>
                  <a:gd name="connsiteX15" fmla="*/ 236431 w 1845876"/>
                  <a:gd name="connsiteY15" fmla="*/ 943465 h 1292079"/>
                  <a:gd name="connsiteX16" fmla="*/ 32208 w 1845876"/>
                  <a:gd name="connsiteY16" fmla="*/ 1160631 h 1292079"/>
                  <a:gd name="connsiteX17" fmla="*/ 340 w 1845876"/>
                  <a:gd name="connsiteY17" fmla="*/ 1224025 h 1292079"/>
                  <a:gd name="connsiteX18" fmla="*/ 144314 w 1845876"/>
                  <a:gd name="connsiteY18" fmla="*/ 1286292 h 1292079"/>
                  <a:gd name="connsiteX19" fmla="*/ 1570181 w 1845876"/>
                  <a:gd name="connsiteY19" fmla="*/ 1291144 h 1292079"/>
                  <a:gd name="connsiteX20" fmla="*/ 1745309 w 1845876"/>
                  <a:gd name="connsiteY20" fmla="*/ 1287885 h 1292079"/>
                  <a:gd name="connsiteX21" fmla="*/ 1823985 w 1845876"/>
                  <a:gd name="connsiteY21" fmla="*/ 1244026 h 1292079"/>
                  <a:gd name="connsiteX22" fmla="*/ 1842495 w 1845876"/>
                  <a:gd name="connsiteY22" fmla="*/ 1188133 h 1292079"/>
                  <a:gd name="connsiteX23" fmla="*/ 242308 w 1845876"/>
                  <a:gd name="connsiteY23" fmla="*/ 249636 h 1292079"/>
                  <a:gd name="connsiteX24" fmla="*/ 242959 w 1845876"/>
                  <a:gd name="connsiteY24" fmla="*/ 140634 h 1292079"/>
                  <a:gd name="connsiteX25" fmla="*/ 275376 w 1845876"/>
                  <a:gd name="connsiteY25" fmla="*/ 32056 h 1292079"/>
                  <a:gd name="connsiteX26" fmla="*/ 341501 w 1845876"/>
                  <a:gd name="connsiteY26" fmla="*/ 25320 h 1292079"/>
                  <a:gd name="connsiteX27" fmla="*/ 727546 w 1845876"/>
                  <a:gd name="connsiteY27" fmla="*/ 25248 h 1292079"/>
                  <a:gd name="connsiteX28" fmla="*/ 1584718 w 1845876"/>
                  <a:gd name="connsiteY28" fmla="*/ 21585 h 1292079"/>
                  <a:gd name="connsiteX29" fmla="*/ 1621179 w 1845876"/>
                  <a:gd name="connsiteY29" fmla="*/ 184318 h 1292079"/>
                  <a:gd name="connsiteX30" fmla="*/ 1612405 w 1845876"/>
                  <a:gd name="connsiteY30" fmla="*/ 923040 h 1292079"/>
                  <a:gd name="connsiteX31" fmla="*/ 1610336 w 1845876"/>
                  <a:gd name="connsiteY31" fmla="*/ 924085 h 1292079"/>
                  <a:gd name="connsiteX32" fmla="*/ 245577 w 1845876"/>
                  <a:gd name="connsiteY32" fmla="*/ 924085 h 1292079"/>
                  <a:gd name="connsiteX33" fmla="*/ 245432 w 1845876"/>
                  <a:gd name="connsiteY33" fmla="*/ 912238 h 1292079"/>
                  <a:gd name="connsiteX34" fmla="*/ 242308 w 1845876"/>
                  <a:gd name="connsiteY34" fmla="*/ 249636 h 1292079"/>
                  <a:gd name="connsiteX35" fmla="*/ 46093 w 1845876"/>
                  <a:gd name="connsiteY35" fmla="*/ 1176482 h 1292079"/>
                  <a:gd name="connsiteX36" fmla="*/ 83579 w 1845876"/>
                  <a:gd name="connsiteY36" fmla="*/ 1128691 h 1292079"/>
                  <a:gd name="connsiteX37" fmla="*/ 244304 w 1845876"/>
                  <a:gd name="connsiteY37" fmla="*/ 945027 h 1292079"/>
                  <a:gd name="connsiteX38" fmla="*/ 1614671 w 1845876"/>
                  <a:gd name="connsiteY38" fmla="*/ 945027 h 1292079"/>
                  <a:gd name="connsiteX39" fmla="*/ 1705660 w 1845876"/>
                  <a:gd name="connsiteY39" fmla="*/ 1046456 h 1292079"/>
                  <a:gd name="connsiteX40" fmla="*/ 1759339 w 1845876"/>
                  <a:gd name="connsiteY40" fmla="*/ 1112405 h 1292079"/>
                  <a:gd name="connsiteX41" fmla="*/ 1805413 w 1845876"/>
                  <a:gd name="connsiteY41" fmla="*/ 1175789 h 1292079"/>
                  <a:gd name="connsiteX42" fmla="*/ 1822743 w 1845876"/>
                  <a:gd name="connsiteY42" fmla="*/ 1216928 h 1292079"/>
                  <a:gd name="connsiteX43" fmla="*/ 1812935 w 1845876"/>
                  <a:gd name="connsiteY43" fmla="*/ 1229064 h 1292079"/>
                  <a:gd name="connsiteX44" fmla="*/ 1637972 w 1845876"/>
                  <a:gd name="connsiteY44" fmla="*/ 1225153 h 1292079"/>
                  <a:gd name="connsiteX45" fmla="*/ 18881 w 1845876"/>
                  <a:gd name="connsiteY45" fmla="*/ 1231113 h 1292079"/>
                  <a:gd name="connsiteX46" fmla="*/ 16708 w 1845876"/>
                  <a:gd name="connsiteY46" fmla="*/ 1227905 h 1292079"/>
                  <a:gd name="connsiteX47" fmla="*/ 28266 w 1845876"/>
                  <a:gd name="connsiteY47" fmla="*/ 1203539 h 1292079"/>
                  <a:gd name="connsiteX48" fmla="*/ 46093 w 1845876"/>
                  <a:gd name="connsiteY48" fmla="*/ 1176482 h 1292079"/>
                  <a:gd name="connsiteX49" fmla="*/ 1764812 w 1845876"/>
                  <a:gd name="connsiteY49" fmla="*/ 1262929 h 1292079"/>
                  <a:gd name="connsiteX50" fmla="*/ 1742867 w 1845876"/>
                  <a:gd name="connsiteY50" fmla="*/ 1273079 h 1292079"/>
                  <a:gd name="connsiteX51" fmla="*/ 1589519 w 1845876"/>
                  <a:gd name="connsiteY51" fmla="*/ 1270182 h 1292079"/>
                  <a:gd name="connsiteX52" fmla="*/ 153254 w 1845876"/>
                  <a:gd name="connsiteY52" fmla="*/ 1274497 h 1292079"/>
                  <a:gd name="connsiteX53" fmla="*/ 145566 w 1845876"/>
                  <a:gd name="connsiteY53" fmla="*/ 1268961 h 1292079"/>
                  <a:gd name="connsiteX54" fmla="*/ 30956 w 1845876"/>
                  <a:gd name="connsiteY54" fmla="*/ 1242743 h 1292079"/>
                  <a:gd name="connsiteX55" fmla="*/ 31566 w 1845876"/>
                  <a:gd name="connsiteY55" fmla="*/ 1240942 h 1292079"/>
                  <a:gd name="connsiteX56" fmla="*/ 719838 w 1845876"/>
                  <a:gd name="connsiteY56" fmla="*/ 1246126 h 1292079"/>
                  <a:gd name="connsiteX57" fmla="*/ 1792014 w 1845876"/>
                  <a:gd name="connsiteY57" fmla="*/ 1244564 h 1292079"/>
                  <a:gd name="connsiteX58" fmla="*/ 1792758 w 1845876"/>
                  <a:gd name="connsiteY58" fmla="*/ 1246829 h 1292079"/>
                  <a:gd name="connsiteX59" fmla="*/ 1764812 w 1845876"/>
                  <a:gd name="connsiteY59" fmla="*/ 1262929 h 129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45876" h="1292079">
                    <a:moveTo>
                      <a:pt x="1842495" y="1188133"/>
                    </a:moveTo>
                    <a:cubicBezTo>
                      <a:pt x="1833328" y="1164842"/>
                      <a:pt x="1815118" y="1146115"/>
                      <a:pt x="1800239" y="1126394"/>
                    </a:cubicBezTo>
                    <a:cubicBezTo>
                      <a:pt x="1781501" y="1101572"/>
                      <a:pt x="1762867" y="1076595"/>
                      <a:pt x="1742267" y="1053264"/>
                    </a:cubicBezTo>
                    <a:cubicBezTo>
                      <a:pt x="1706747" y="1014112"/>
                      <a:pt x="1666115" y="979978"/>
                      <a:pt x="1631733" y="939750"/>
                    </a:cubicBezTo>
                    <a:cubicBezTo>
                      <a:pt x="1641738" y="776686"/>
                      <a:pt x="1638810" y="612826"/>
                      <a:pt x="1641490" y="449462"/>
                    </a:cubicBezTo>
                    <a:cubicBezTo>
                      <a:pt x="1641873" y="343533"/>
                      <a:pt x="1643311" y="237572"/>
                      <a:pt x="1641542" y="131653"/>
                    </a:cubicBezTo>
                    <a:cubicBezTo>
                      <a:pt x="1640817" y="103158"/>
                      <a:pt x="1638665" y="73267"/>
                      <a:pt x="1629364" y="46159"/>
                    </a:cubicBezTo>
                    <a:cubicBezTo>
                      <a:pt x="1608215" y="-13821"/>
                      <a:pt x="1577485" y="2464"/>
                      <a:pt x="1525876" y="902"/>
                    </a:cubicBezTo>
                    <a:cubicBezTo>
                      <a:pt x="1360267" y="1657"/>
                      <a:pt x="1194658" y="2402"/>
                      <a:pt x="1029039" y="2909"/>
                    </a:cubicBezTo>
                    <a:cubicBezTo>
                      <a:pt x="807940" y="3458"/>
                      <a:pt x="586852" y="4710"/>
                      <a:pt x="365754" y="4285"/>
                    </a:cubicBezTo>
                    <a:cubicBezTo>
                      <a:pt x="329747" y="6220"/>
                      <a:pt x="290306" y="-5420"/>
                      <a:pt x="258966" y="17767"/>
                    </a:cubicBezTo>
                    <a:cubicBezTo>
                      <a:pt x="213658" y="55688"/>
                      <a:pt x="223818" y="125383"/>
                      <a:pt x="221469" y="178172"/>
                    </a:cubicBezTo>
                    <a:cubicBezTo>
                      <a:pt x="221169" y="230537"/>
                      <a:pt x="221159" y="282911"/>
                      <a:pt x="221200" y="335276"/>
                    </a:cubicBezTo>
                    <a:cubicBezTo>
                      <a:pt x="221469" y="476353"/>
                      <a:pt x="221593" y="617451"/>
                      <a:pt x="224170" y="758518"/>
                    </a:cubicBezTo>
                    <a:cubicBezTo>
                      <a:pt x="226570" y="815890"/>
                      <a:pt x="224491" y="872942"/>
                      <a:pt x="232892" y="929942"/>
                    </a:cubicBezTo>
                    <a:cubicBezTo>
                      <a:pt x="230905" y="934546"/>
                      <a:pt x="232085" y="940630"/>
                      <a:pt x="236431" y="943465"/>
                    </a:cubicBezTo>
                    <a:cubicBezTo>
                      <a:pt x="161645" y="1009259"/>
                      <a:pt x="91101" y="1080020"/>
                      <a:pt x="32208" y="1160631"/>
                    </a:cubicBezTo>
                    <a:cubicBezTo>
                      <a:pt x="21820" y="1175158"/>
                      <a:pt x="-3199" y="1206302"/>
                      <a:pt x="340" y="1224025"/>
                    </a:cubicBezTo>
                    <a:cubicBezTo>
                      <a:pt x="3858" y="1279432"/>
                      <a:pt x="101137" y="1292096"/>
                      <a:pt x="144314" y="1286292"/>
                    </a:cubicBezTo>
                    <a:cubicBezTo>
                      <a:pt x="619403" y="1297777"/>
                      <a:pt x="1094947" y="1288082"/>
                      <a:pt x="1570181" y="1291144"/>
                    </a:cubicBezTo>
                    <a:cubicBezTo>
                      <a:pt x="1628495" y="1289686"/>
                      <a:pt x="1687326" y="1294776"/>
                      <a:pt x="1745309" y="1287885"/>
                    </a:cubicBezTo>
                    <a:cubicBezTo>
                      <a:pt x="1775366" y="1289323"/>
                      <a:pt x="1805806" y="1265929"/>
                      <a:pt x="1823985" y="1244026"/>
                    </a:cubicBezTo>
                    <a:cubicBezTo>
                      <a:pt x="1844347" y="1234403"/>
                      <a:pt x="1850472" y="1208392"/>
                      <a:pt x="1842495" y="1188133"/>
                    </a:cubicBezTo>
                    <a:close/>
                    <a:moveTo>
                      <a:pt x="242308" y="249636"/>
                    </a:moveTo>
                    <a:cubicBezTo>
                      <a:pt x="242390" y="213309"/>
                      <a:pt x="242266" y="176961"/>
                      <a:pt x="242959" y="140634"/>
                    </a:cubicBezTo>
                    <a:cubicBezTo>
                      <a:pt x="245080" y="104804"/>
                      <a:pt x="242245" y="54819"/>
                      <a:pt x="275376" y="32056"/>
                    </a:cubicBezTo>
                    <a:cubicBezTo>
                      <a:pt x="295355" y="19899"/>
                      <a:pt x="319390" y="24917"/>
                      <a:pt x="341501" y="25320"/>
                    </a:cubicBezTo>
                    <a:cubicBezTo>
                      <a:pt x="470173" y="26334"/>
                      <a:pt x="598875" y="25424"/>
                      <a:pt x="727546" y="25248"/>
                    </a:cubicBezTo>
                    <a:cubicBezTo>
                      <a:pt x="1013270" y="24213"/>
                      <a:pt x="1298994" y="22899"/>
                      <a:pt x="1584718" y="21585"/>
                    </a:cubicBezTo>
                    <a:cubicBezTo>
                      <a:pt x="1626963" y="36536"/>
                      <a:pt x="1620176" y="146139"/>
                      <a:pt x="1621179" y="184318"/>
                    </a:cubicBezTo>
                    <a:cubicBezTo>
                      <a:pt x="1620703" y="430548"/>
                      <a:pt x="1621335" y="676965"/>
                      <a:pt x="1612405" y="923040"/>
                    </a:cubicBezTo>
                    <a:cubicBezTo>
                      <a:pt x="1611661" y="923258"/>
                      <a:pt x="1610957" y="923609"/>
                      <a:pt x="1610336" y="924085"/>
                    </a:cubicBezTo>
                    <a:cubicBezTo>
                      <a:pt x="1155413" y="924085"/>
                      <a:pt x="700500" y="924085"/>
                      <a:pt x="245577" y="924085"/>
                    </a:cubicBezTo>
                    <a:cubicBezTo>
                      <a:pt x="245577" y="920474"/>
                      <a:pt x="246125" y="915622"/>
                      <a:pt x="245432" y="912238"/>
                    </a:cubicBezTo>
                    <a:cubicBezTo>
                      <a:pt x="244501" y="691543"/>
                      <a:pt x="241294" y="470466"/>
                      <a:pt x="242308" y="249636"/>
                    </a:cubicBezTo>
                    <a:close/>
                    <a:moveTo>
                      <a:pt x="46093" y="1176482"/>
                    </a:moveTo>
                    <a:cubicBezTo>
                      <a:pt x="58105" y="1160176"/>
                      <a:pt x="71515" y="1144966"/>
                      <a:pt x="83579" y="1128691"/>
                    </a:cubicBezTo>
                    <a:cubicBezTo>
                      <a:pt x="131381" y="1062441"/>
                      <a:pt x="194258" y="1009352"/>
                      <a:pt x="244304" y="945027"/>
                    </a:cubicBezTo>
                    <a:cubicBezTo>
                      <a:pt x="701090" y="945027"/>
                      <a:pt x="1157886" y="945027"/>
                      <a:pt x="1614671" y="945027"/>
                    </a:cubicBezTo>
                    <a:cubicBezTo>
                      <a:pt x="1636575" y="985141"/>
                      <a:pt x="1675717" y="1012622"/>
                      <a:pt x="1705660" y="1046456"/>
                    </a:cubicBezTo>
                    <a:cubicBezTo>
                      <a:pt x="1724957" y="1067366"/>
                      <a:pt x="1742608" y="1089415"/>
                      <a:pt x="1759339" y="1112405"/>
                    </a:cubicBezTo>
                    <a:cubicBezTo>
                      <a:pt x="1774693" y="1133502"/>
                      <a:pt x="1790493" y="1154392"/>
                      <a:pt x="1805413" y="1175789"/>
                    </a:cubicBezTo>
                    <a:cubicBezTo>
                      <a:pt x="1813348" y="1188019"/>
                      <a:pt x="1823964" y="1201635"/>
                      <a:pt x="1822743" y="1216928"/>
                    </a:cubicBezTo>
                    <a:cubicBezTo>
                      <a:pt x="1821108" y="1221853"/>
                      <a:pt x="1816214" y="1225081"/>
                      <a:pt x="1812935" y="1229064"/>
                    </a:cubicBezTo>
                    <a:cubicBezTo>
                      <a:pt x="1755169" y="1221221"/>
                      <a:pt x="1696203" y="1226726"/>
                      <a:pt x="1637972" y="1225153"/>
                    </a:cubicBezTo>
                    <a:cubicBezTo>
                      <a:pt x="1098361" y="1228930"/>
                      <a:pt x="558264" y="1216948"/>
                      <a:pt x="18881" y="1231113"/>
                    </a:cubicBezTo>
                    <a:cubicBezTo>
                      <a:pt x="18136" y="1230130"/>
                      <a:pt x="17422" y="1229044"/>
                      <a:pt x="16708" y="1227905"/>
                    </a:cubicBezTo>
                    <a:cubicBezTo>
                      <a:pt x="22047" y="1221335"/>
                      <a:pt x="24106" y="1211030"/>
                      <a:pt x="28266" y="1203539"/>
                    </a:cubicBezTo>
                    <a:cubicBezTo>
                      <a:pt x="33532" y="1194113"/>
                      <a:pt x="39688" y="1185184"/>
                      <a:pt x="46093" y="1176482"/>
                    </a:cubicBezTo>
                    <a:close/>
                    <a:moveTo>
                      <a:pt x="1764812" y="1262929"/>
                    </a:moveTo>
                    <a:cubicBezTo>
                      <a:pt x="1757393" y="1266105"/>
                      <a:pt x="1749665" y="1268744"/>
                      <a:pt x="1742867" y="1273079"/>
                    </a:cubicBezTo>
                    <a:cubicBezTo>
                      <a:pt x="1692075" y="1267306"/>
                      <a:pt x="1640590" y="1271289"/>
                      <a:pt x="1589519" y="1270182"/>
                    </a:cubicBezTo>
                    <a:cubicBezTo>
                      <a:pt x="1110808" y="1272872"/>
                      <a:pt x="631850" y="1264315"/>
                      <a:pt x="153254" y="1274497"/>
                    </a:cubicBezTo>
                    <a:cubicBezTo>
                      <a:pt x="152178" y="1271765"/>
                      <a:pt x="149632" y="1269489"/>
                      <a:pt x="145566" y="1268961"/>
                    </a:cubicBezTo>
                    <a:cubicBezTo>
                      <a:pt x="106900" y="1264140"/>
                      <a:pt x="63962" y="1266509"/>
                      <a:pt x="30956" y="1242743"/>
                    </a:cubicBezTo>
                    <a:cubicBezTo>
                      <a:pt x="30149" y="1242163"/>
                      <a:pt x="30573" y="1240901"/>
                      <a:pt x="31566" y="1240942"/>
                    </a:cubicBezTo>
                    <a:cubicBezTo>
                      <a:pt x="260807" y="1250244"/>
                      <a:pt x="490452" y="1244553"/>
                      <a:pt x="719838" y="1246126"/>
                    </a:cubicBezTo>
                    <a:cubicBezTo>
                      <a:pt x="1077182" y="1244626"/>
                      <a:pt x="1434773" y="1249033"/>
                      <a:pt x="1792014" y="1244564"/>
                    </a:cubicBezTo>
                    <a:cubicBezTo>
                      <a:pt x="1793234" y="1244553"/>
                      <a:pt x="1793741" y="1246105"/>
                      <a:pt x="1792758" y="1246829"/>
                    </a:cubicBezTo>
                    <a:cubicBezTo>
                      <a:pt x="1784067" y="1253213"/>
                      <a:pt x="1774704" y="1258645"/>
                      <a:pt x="1764812" y="1262929"/>
                    </a:cubicBezTo>
                    <a:close/>
                  </a:path>
                </a:pathLst>
              </a:custGeom>
              <a:solidFill>
                <a:srgbClr val="000000"/>
              </a:solidFill>
              <a:ln w="10336"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77C3AF81-3668-E514-AAB7-F551D3D4D73D}"/>
                  </a:ext>
                </a:extLst>
              </p:cNvPr>
              <p:cNvSpPr/>
              <p:nvPr/>
            </p:nvSpPr>
            <p:spPr>
              <a:xfrm>
                <a:off x="-3001807" y="2168835"/>
                <a:ext cx="1303894" cy="770559"/>
              </a:xfrm>
              <a:custGeom>
                <a:avLst/>
                <a:gdLst>
                  <a:gd name="connsiteX0" fmla="*/ 10506 w 1303894"/>
                  <a:gd name="connsiteY0" fmla="*/ 770559 h 770559"/>
                  <a:gd name="connsiteX1" fmla="*/ 1290754 w 1303894"/>
                  <a:gd name="connsiteY1" fmla="*/ 770559 h 770559"/>
                  <a:gd name="connsiteX2" fmla="*/ 1297427 w 1303894"/>
                  <a:gd name="connsiteY2" fmla="*/ 751966 h 770559"/>
                  <a:gd name="connsiteX3" fmla="*/ 1303356 w 1303894"/>
                  <a:gd name="connsiteY3" fmla="*/ 121408 h 770559"/>
                  <a:gd name="connsiteX4" fmla="*/ 1297593 w 1303894"/>
                  <a:gd name="connsiteY4" fmla="*/ 19648 h 770559"/>
                  <a:gd name="connsiteX5" fmla="*/ 1292409 w 1303894"/>
                  <a:gd name="connsiteY5" fmla="*/ 0 h 770559"/>
                  <a:gd name="connsiteX6" fmla="*/ 794403 w 1303894"/>
                  <a:gd name="connsiteY6" fmla="*/ 0 h 770559"/>
                  <a:gd name="connsiteX7" fmla="*/ 17501 w 1303894"/>
                  <a:gd name="connsiteY7" fmla="*/ 0 h 770559"/>
                  <a:gd name="connsiteX8" fmla="*/ 7402 w 1303894"/>
                  <a:gd name="connsiteY8" fmla="*/ 10916 h 770559"/>
                  <a:gd name="connsiteX9" fmla="*/ 5033 w 1303894"/>
                  <a:gd name="connsiteY9" fmla="*/ 44470 h 770559"/>
                  <a:gd name="connsiteX10" fmla="*/ 4547 w 1303894"/>
                  <a:gd name="connsiteY10" fmla="*/ 273163 h 770559"/>
                  <a:gd name="connsiteX11" fmla="*/ 46 w 1303894"/>
                  <a:gd name="connsiteY11" fmla="*/ 741878 h 770559"/>
                  <a:gd name="connsiteX12" fmla="*/ 2105 w 1303894"/>
                  <a:gd name="connsiteY12" fmla="*/ 754004 h 770559"/>
                  <a:gd name="connsiteX13" fmla="*/ 10506 w 1303894"/>
                  <a:gd name="connsiteY13" fmla="*/ 770559 h 770559"/>
                  <a:gd name="connsiteX14" fmla="*/ 516097 w 1303894"/>
                  <a:gd name="connsiteY14" fmla="*/ 20942 h 770559"/>
                  <a:gd name="connsiteX15" fmla="*/ 1283066 w 1303894"/>
                  <a:gd name="connsiteY15" fmla="*/ 20942 h 770559"/>
                  <a:gd name="connsiteX16" fmla="*/ 1277500 w 1303894"/>
                  <a:gd name="connsiteY16" fmla="*/ 749607 h 770559"/>
                  <a:gd name="connsiteX17" fmla="*/ 20812 w 1303894"/>
                  <a:gd name="connsiteY17" fmla="*/ 749607 h 770559"/>
                  <a:gd name="connsiteX18" fmla="*/ 26058 w 1303894"/>
                  <a:gd name="connsiteY18" fmla="*/ 121408 h 770559"/>
                  <a:gd name="connsiteX19" fmla="*/ 20481 w 1303894"/>
                  <a:gd name="connsiteY19" fmla="*/ 20942 h 770559"/>
                  <a:gd name="connsiteX20" fmla="*/ 516097 w 1303894"/>
                  <a:gd name="connsiteY20" fmla="*/ 20942 h 77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3894" h="770559">
                    <a:moveTo>
                      <a:pt x="10506" y="770559"/>
                    </a:moveTo>
                    <a:cubicBezTo>
                      <a:pt x="437256" y="770559"/>
                      <a:pt x="864005" y="770559"/>
                      <a:pt x="1290754" y="770559"/>
                    </a:cubicBezTo>
                    <a:cubicBezTo>
                      <a:pt x="1301421" y="770559"/>
                      <a:pt x="1303656" y="757440"/>
                      <a:pt x="1297427" y="751966"/>
                    </a:cubicBezTo>
                    <a:cubicBezTo>
                      <a:pt x="1304101" y="542125"/>
                      <a:pt x="1304598" y="331529"/>
                      <a:pt x="1303356" y="121408"/>
                    </a:cubicBezTo>
                    <a:cubicBezTo>
                      <a:pt x="1303449" y="87502"/>
                      <a:pt x="1302911" y="53110"/>
                      <a:pt x="1297593" y="19648"/>
                    </a:cubicBezTo>
                    <a:cubicBezTo>
                      <a:pt x="1305581" y="15085"/>
                      <a:pt x="1303863" y="0"/>
                      <a:pt x="1292409" y="0"/>
                    </a:cubicBezTo>
                    <a:cubicBezTo>
                      <a:pt x="1126407" y="0"/>
                      <a:pt x="960405" y="0"/>
                      <a:pt x="794403" y="0"/>
                    </a:cubicBezTo>
                    <a:cubicBezTo>
                      <a:pt x="535435" y="0"/>
                      <a:pt x="276468" y="0"/>
                      <a:pt x="17501" y="0"/>
                    </a:cubicBezTo>
                    <a:cubicBezTo>
                      <a:pt x="10569" y="0"/>
                      <a:pt x="7206" y="5535"/>
                      <a:pt x="7402" y="10916"/>
                    </a:cubicBezTo>
                    <a:cubicBezTo>
                      <a:pt x="4630" y="20818"/>
                      <a:pt x="5757" y="33772"/>
                      <a:pt x="5033" y="44470"/>
                    </a:cubicBezTo>
                    <a:cubicBezTo>
                      <a:pt x="4505" y="120694"/>
                      <a:pt x="5954" y="196939"/>
                      <a:pt x="4547" y="273163"/>
                    </a:cubicBezTo>
                    <a:cubicBezTo>
                      <a:pt x="2622" y="429398"/>
                      <a:pt x="15" y="585633"/>
                      <a:pt x="46" y="741878"/>
                    </a:cubicBezTo>
                    <a:cubicBezTo>
                      <a:pt x="87" y="745893"/>
                      <a:pt x="-585" y="750983"/>
                      <a:pt x="2105" y="754004"/>
                    </a:cubicBezTo>
                    <a:cubicBezTo>
                      <a:pt x="-1806" y="760140"/>
                      <a:pt x="988" y="770559"/>
                      <a:pt x="10506" y="770559"/>
                    </a:cubicBezTo>
                    <a:close/>
                    <a:moveTo>
                      <a:pt x="516097" y="20942"/>
                    </a:moveTo>
                    <a:cubicBezTo>
                      <a:pt x="771754" y="20942"/>
                      <a:pt x="1027410" y="20942"/>
                      <a:pt x="1283066" y="20942"/>
                    </a:cubicBezTo>
                    <a:cubicBezTo>
                      <a:pt x="1282704" y="263809"/>
                      <a:pt x="1277634" y="506739"/>
                      <a:pt x="1277500" y="749607"/>
                    </a:cubicBezTo>
                    <a:cubicBezTo>
                      <a:pt x="858604" y="749607"/>
                      <a:pt x="439708" y="749607"/>
                      <a:pt x="20812" y="749607"/>
                    </a:cubicBezTo>
                    <a:cubicBezTo>
                      <a:pt x="25633" y="540273"/>
                      <a:pt x="27920" y="330815"/>
                      <a:pt x="26058" y="121408"/>
                    </a:cubicBezTo>
                    <a:cubicBezTo>
                      <a:pt x="26130" y="87947"/>
                      <a:pt x="25664" y="53979"/>
                      <a:pt x="20481" y="20942"/>
                    </a:cubicBezTo>
                    <a:cubicBezTo>
                      <a:pt x="185686" y="20942"/>
                      <a:pt x="350892" y="20942"/>
                      <a:pt x="516097" y="20942"/>
                    </a:cubicBezTo>
                    <a:close/>
                  </a:path>
                </a:pathLst>
              </a:custGeom>
              <a:solidFill>
                <a:srgbClr val="000000"/>
              </a:solidFill>
              <a:ln w="1033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5261F34-A59C-5ED1-ACCD-441B3577F99D}"/>
                  </a:ext>
                </a:extLst>
              </p:cNvPr>
              <p:cNvSpPr/>
              <p:nvPr/>
            </p:nvSpPr>
            <p:spPr>
              <a:xfrm>
                <a:off x="-2733550" y="3171301"/>
                <a:ext cx="644869" cy="117272"/>
              </a:xfrm>
              <a:custGeom>
                <a:avLst/>
                <a:gdLst>
                  <a:gd name="connsiteX0" fmla="*/ 10114 w 644869"/>
                  <a:gd name="connsiteY0" fmla="*/ 117273 h 117272"/>
                  <a:gd name="connsiteX1" fmla="*/ 636875 w 644869"/>
                  <a:gd name="connsiteY1" fmla="*/ 110547 h 117272"/>
                  <a:gd name="connsiteX2" fmla="*/ 633606 w 644869"/>
                  <a:gd name="connsiteY2" fmla="*/ 77066 h 117272"/>
                  <a:gd name="connsiteX3" fmla="*/ 601790 w 644869"/>
                  <a:gd name="connsiteY3" fmla="*/ 16558 h 117272"/>
                  <a:gd name="connsiteX4" fmla="*/ 591702 w 644869"/>
                  <a:gd name="connsiteY4" fmla="*/ 6046 h 117272"/>
                  <a:gd name="connsiteX5" fmla="*/ 169722 w 644869"/>
                  <a:gd name="connsiteY5" fmla="*/ 810 h 117272"/>
                  <a:gd name="connsiteX6" fmla="*/ 50684 w 644869"/>
                  <a:gd name="connsiteY6" fmla="*/ 3149 h 117272"/>
                  <a:gd name="connsiteX7" fmla="*/ 40917 w 644869"/>
                  <a:gd name="connsiteY7" fmla="*/ 11043 h 117272"/>
                  <a:gd name="connsiteX8" fmla="*/ 2396 w 644869"/>
                  <a:gd name="connsiteY8" fmla="*/ 99746 h 117272"/>
                  <a:gd name="connsiteX9" fmla="*/ 10114 w 644869"/>
                  <a:gd name="connsiteY9" fmla="*/ 117273 h 117272"/>
                  <a:gd name="connsiteX10" fmla="*/ 56530 w 644869"/>
                  <a:gd name="connsiteY10" fmla="*/ 25136 h 117272"/>
                  <a:gd name="connsiteX11" fmla="*/ 56985 w 644869"/>
                  <a:gd name="connsiteY11" fmla="*/ 23966 h 117272"/>
                  <a:gd name="connsiteX12" fmla="*/ 589539 w 644869"/>
                  <a:gd name="connsiteY12" fmla="*/ 26926 h 117272"/>
                  <a:gd name="connsiteX13" fmla="*/ 619307 w 644869"/>
                  <a:gd name="connsiteY13" fmla="*/ 91065 h 117272"/>
                  <a:gd name="connsiteX14" fmla="*/ 25293 w 644869"/>
                  <a:gd name="connsiteY14" fmla="*/ 96331 h 117272"/>
                  <a:gd name="connsiteX15" fmla="*/ 56530 w 644869"/>
                  <a:gd name="connsiteY15" fmla="*/ 25136 h 1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869" h="117272">
                    <a:moveTo>
                      <a:pt x="10114" y="117273"/>
                    </a:moveTo>
                    <a:cubicBezTo>
                      <a:pt x="218900" y="116290"/>
                      <a:pt x="428493" y="119208"/>
                      <a:pt x="636875" y="110547"/>
                    </a:cubicBezTo>
                    <a:cubicBezTo>
                      <a:pt x="654837" y="107061"/>
                      <a:pt x="637465" y="86367"/>
                      <a:pt x="633606" y="77066"/>
                    </a:cubicBezTo>
                    <a:cubicBezTo>
                      <a:pt x="623828" y="56755"/>
                      <a:pt x="618096" y="33527"/>
                      <a:pt x="601790" y="16558"/>
                    </a:cubicBezTo>
                    <a:cubicBezTo>
                      <a:pt x="601624" y="11447"/>
                      <a:pt x="598272" y="6315"/>
                      <a:pt x="591702" y="6046"/>
                    </a:cubicBezTo>
                    <a:cubicBezTo>
                      <a:pt x="451121" y="241"/>
                      <a:pt x="310396" y="-1093"/>
                      <a:pt x="169722" y="810"/>
                    </a:cubicBezTo>
                    <a:cubicBezTo>
                      <a:pt x="130043" y="1349"/>
                      <a:pt x="90363" y="2145"/>
                      <a:pt x="50684" y="3149"/>
                    </a:cubicBezTo>
                    <a:cubicBezTo>
                      <a:pt x="45179" y="3283"/>
                      <a:pt x="41920" y="6874"/>
                      <a:pt x="40917" y="11043"/>
                    </a:cubicBezTo>
                    <a:cubicBezTo>
                      <a:pt x="26038" y="39300"/>
                      <a:pt x="11439" y="68861"/>
                      <a:pt x="2396" y="99746"/>
                    </a:cubicBezTo>
                    <a:cubicBezTo>
                      <a:pt x="-2477" y="105705"/>
                      <a:pt x="78" y="117273"/>
                      <a:pt x="10114" y="117273"/>
                    </a:cubicBezTo>
                    <a:close/>
                    <a:moveTo>
                      <a:pt x="56530" y="25136"/>
                    </a:moveTo>
                    <a:cubicBezTo>
                      <a:pt x="56706" y="24742"/>
                      <a:pt x="56850" y="24360"/>
                      <a:pt x="56985" y="23966"/>
                    </a:cubicBezTo>
                    <a:cubicBezTo>
                      <a:pt x="234472" y="19559"/>
                      <a:pt x="412125" y="19600"/>
                      <a:pt x="589539" y="26926"/>
                    </a:cubicBezTo>
                    <a:cubicBezTo>
                      <a:pt x="603383" y="46305"/>
                      <a:pt x="609508" y="69585"/>
                      <a:pt x="619307" y="91065"/>
                    </a:cubicBezTo>
                    <a:cubicBezTo>
                      <a:pt x="421354" y="96166"/>
                      <a:pt x="223308" y="96352"/>
                      <a:pt x="25293" y="96331"/>
                    </a:cubicBezTo>
                    <a:cubicBezTo>
                      <a:pt x="33301" y="71623"/>
                      <a:pt x="45955" y="48829"/>
                      <a:pt x="56530" y="25136"/>
                    </a:cubicBezTo>
                    <a:close/>
                  </a:path>
                </a:pathLst>
              </a:custGeom>
              <a:solidFill>
                <a:srgbClr val="000000"/>
              </a:solidFill>
              <a:ln w="10336"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4841784A-D928-CA31-A384-97ED0522C32C}"/>
                  </a:ext>
                </a:extLst>
              </p:cNvPr>
              <p:cNvSpPr/>
              <p:nvPr/>
            </p:nvSpPr>
            <p:spPr>
              <a:xfrm>
                <a:off x="-2364664" y="2134240"/>
                <a:ext cx="24139" cy="24678"/>
              </a:xfrm>
              <a:custGeom>
                <a:avLst/>
                <a:gdLst>
                  <a:gd name="connsiteX0" fmla="*/ 23736 w 24139"/>
                  <a:gd name="connsiteY0" fmla="*/ 9680 h 24678"/>
                  <a:gd name="connsiteX1" fmla="*/ 1 w 24139"/>
                  <a:gd name="connsiteY1" fmla="*/ 12381 h 24678"/>
                  <a:gd name="connsiteX2" fmla="*/ 2598 w 24139"/>
                  <a:gd name="connsiteY2" fmla="*/ 20037 h 24678"/>
                  <a:gd name="connsiteX3" fmla="*/ 23736 w 24139"/>
                  <a:gd name="connsiteY3" fmla="*/ 9680 h 24678"/>
                </a:gdLst>
                <a:ahLst/>
                <a:cxnLst>
                  <a:cxn ang="0">
                    <a:pos x="connsiteX0" y="connsiteY0"/>
                  </a:cxn>
                  <a:cxn ang="0">
                    <a:pos x="connsiteX1" y="connsiteY1"/>
                  </a:cxn>
                  <a:cxn ang="0">
                    <a:pos x="connsiteX2" y="connsiteY2"/>
                  </a:cxn>
                  <a:cxn ang="0">
                    <a:pos x="connsiteX3" y="connsiteY3"/>
                  </a:cxn>
                </a:cxnLst>
                <a:rect l="l" t="t" r="r" b="b"/>
                <a:pathLst>
                  <a:path w="24139" h="24678">
                    <a:moveTo>
                      <a:pt x="23736" y="9680"/>
                    </a:moveTo>
                    <a:cubicBezTo>
                      <a:pt x="20063" y="-4681"/>
                      <a:pt x="290" y="-2467"/>
                      <a:pt x="1" y="12381"/>
                    </a:cubicBezTo>
                    <a:cubicBezTo>
                      <a:pt x="-30" y="14740"/>
                      <a:pt x="994" y="18444"/>
                      <a:pt x="2598" y="20037"/>
                    </a:cubicBezTo>
                    <a:cubicBezTo>
                      <a:pt x="10409" y="30239"/>
                      <a:pt x="26923" y="22200"/>
                      <a:pt x="23736" y="9680"/>
                    </a:cubicBezTo>
                    <a:close/>
                  </a:path>
                </a:pathLst>
              </a:custGeom>
              <a:solidFill>
                <a:srgbClr val="000000"/>
              </a:solidFill>
              <a:ln w="10336" cap="flat">
                <a:noFill/>
                <a:prstDash val="solid"/>
                <a:miter/>
              </a:ln>
            </p:spPr>
            <p:txBody>
              <a:bodyPr rtlCol="0" anchor="ctr"/>
              <a:lstStyle/>
              <a:p>
                <a:endParaRPr lang="en-US"/>
              </a:p>
            </p:txBody>
          </p:sp>
        </p:grpSp>
      </p:grpSp>
      <p:grpSp>
        <p:nvGrpSpPr>
          <p:cNvPr id="12" name="Graphic 29" descr="A smartphone">
            <a:extLst>
              <a:ext uri="{FF2B5EF4-FFF2-40B4-BE49-F238E27FC236}">
                <a16:creationId xmlns:a16="http://schemas.microsoft.com/office/drawing/2014/main" id="{09EF8308-98E9-7F96-7F4F-837AA5BC4C4D}"/>
              </a:ext>
            </a:extLst>
          </p:cNvPr>
          <p:cNvGrpSpPr/>
          <p:nvPr/>
        </p:nvGrpSpPr>
        <p:grpSpPr>
          <a:xfrm>
            <a:off x="1311930" y="2360821"/>
            <a:ext cx="514761" cy="801881"/>
            <a:chOff x="-3271088" y="2418309"/>
            <a:chExt cx="574064" cy="1149647"/>
          </a:xfrm>
        </p:grpSpPr>
        <p:sp>
          <p:nvSpPr>
            <p:cNvPr id="13" name="Freeform: Shape 12">
              <a:extLst>
                <a:ext uri="{FF2B5EF4-FFF2-40B4-BE49-F238E27FC236}">
                  <a16:creationId xmlns:a16="http://schemas.microsoft.com/office/drawing/2014/main" id="{01F2FA40-BB70-0843-D2B7-30AA962271E5}"/>
                </a:ext>
              </a:extLst>
            </p:cNvPr>
            <p:cNvSpPr/>
            <p:nvPr/>
          </p:nvSpPr>
          <p:spPr>
            <a:xfrm>
              <a:off x="-3247191" y="2438671"/>
              <a:ext cx="527350" cy="1108258"/>
            </a:xfrm>
            <a:custGeom>
              <a:avLst/>
              <a:gdLst>
                <a:gd name="connsiteX0" fmla="*/ 461884 w 527350"/>
                <a:gd name="connsiteY0" fmla="*/ 0 h 1108258"/>
                <a:gd name="connsiteX1" fmla="*/ 65466 w 527350"/>
                <a:gd name="connsiteY1" fmla="*/ 0 h 1108258"/>
                <a:gd name="connsiteX2" fmla="*/ 0 w 527350"/>
                <a:gd name="connsiteY2" fmla="*/ 68704 h 1108258"/>
                <a:gd name="connsiteX3" fmla="*/ 0 w 527350"/>
                <a:gd name="connsiteY3" fmla="*/ 1039555 h 1108258"/>
                <a:gd name="connsiteX4" fmla="*/ 65466 w 527350"/>
                <a:gd name="connsiteY4" fmla="*/ 1108258 h 1108258"/>
                <a:gd name="connsiteX5" fmla="*/ 461884 w 527350"/>
                <a:gd name="connsiteY5" fmla="*/ 1108258 h 1108258"/>
                <a:gd name="connsiteX6" fmla="*/ 527350 w 527350"/>
                <a:gd name="connsiteY6" fmla="*/ 1039555 h 1108258"/>
                <a:gd name="connsiteX7" fmla="*/ 527350 w 527350"/>
                <a:gd name="connsiteY7" fmla="*/ 68696 h 1108258"/>
                <a:gd name="connsiteX8" fmla="*/ 461884 w 527350"/>
                <a:gd name="connsiteY8" fmla="*/ 0 h 110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350" h="1108258">
                  <a:moveTo>
                    <a:pt x="461884" y="0"/>
                  </a:moveTo>
                  <a:lnTo>
                    <a:pt x="65466" y="0"/>
                  </a:lnTo>
                  <a:cubicBezTo>
                    <a:pt x="29308" y="0"/>
                    <a:pt x="0" y="30755"/>
                    <a:pt x="0" y="68704"/>
                  </a:cubicBezTo>
                  <a:lnTo>
                    <a:pt x="0" y="1039555"/>
                  </a:lnTo>
                  <a:cubicBezTo>
                    <a:pt x="0" y="1077496"/>
                    <a:pt x="29308" y="1108258"/>
                    <a:pt x="65466" y="1108258"/>
                  </a:cubicBezTo>
                  <a:lnTo>
                    <a:pt x="461884" y="1108258"/>
                  </a:lnTo>
                  <a:cubicBezTo>
                    <a:pt x="498042" y="1108258"/>
                    <a:pt x="527350" y="1077503"/>
                    <a:pt x="527350" y="1039555"/>
                  </a:cubicBezTo>
                  <a:lnTo>
                    <a:pt x="527350" y="68696"/>
                  </a:lnTo>
                  <a:cubicBezTo>
                    <a:pt x="527350" y="30755"/>
                    <a:pt x="498042" y="0"/>
                    <a:pt x="461884" y="0"/>
                  </a:cubicBezTo>
                  <a:close/>
                </a:path>
              </a:pathLst>
            </a:custGeom>
            <a:solidFill>
              <a:srgbClr val="FFFFFF"/>
            </a:solidFill>
            <a:ln w="7804" cap="flat">
              <a:solidFill>
                <a:schemeClr val="tx2">
                  <a:lumMod val="20000"/>
                  <a:lumOff val="80000"/>
                </a:schemeClr>
              </a:solidFill>
              <a:prstDash val="solid"/>
              <a:miter/>
            </a:ln>
          </p:spPr>
          <p:txBody>
            <a:bodyPr rtlCol="0" anchor="ctr"/>
            <a:lstStyle/>
            <a:p>
              <a:endParaRPr lang="en-US"/>
            </a:p>
          </p:txBody>
        </p:sp>
        <p:grpSp>
          <p:nvGrpSpPr>
            <p:cNvPr id="14" name="Graphic 29" descr="A smartphone">
              <a:extLst>
                <a:ext uri="{FF2B5EF4-FFF2-40B4-BE49-F238E27FC236}">
                  <a16:creationId xmlns:a16="http://schemas.microsoft.com/office/drawing/2014/main" id="{304912EC-CEFB-C82D-F231-9B60E607A272}"/>
                </a:ext>
              </a:extLst>
            </p:cNvPr>
            <p:cNvGrpSpPr/>
            <p:nvPr/>
          </p:nvGrpSpPr>
          <p:grpSpPr>
            <a:xfrm>
              <a:off x="-3271088" y="2418309"/>
              <a:ext cx="574064" cy="1149647"/>
              <a:chOff x="-3271088" y="2418309"/>
              <a:chExt cx="574064" cy="1149647"/>
            </a:xfrm>
          </p:grpSpPr>
          <p:sp>
            <p:nvSpPr>
              <p:cNvPr id="15" name="Freeform: Shape 14">
                <a:extLst>
                  <a:ext uri="{FF2B5EF4-FFF2-40B4-BE49-F238E27FC236}">
                    <a16:creationId xmlns:a16="http://schemas.microsoft.com/office/drawing/2014/main" id="{A944808D-19C1-CD88-88FF-748CF2EB2D80}"/>
                  </a:ext>
                </a:extLst>
              </p:cNvPr>
              <p:cNvSpPr/>
              <p:nvPr/>
            </p:nvSpPr>
            <p:spPr>
              <a:xfrm>
                <a:off x="-3271088" y="2418309"/>
                <a:ext cx="574064" cy="1149647"/>
              </a:xfrm>
              <a:custGeom>
                <a:avLst/>
                <a:gdLst>
                  <a:gd name="connsiteX0" fmla="*/ 502797 w 574064"/>
                  <a:gd name="connsiteY0" fmla="*/ 0 h 1149647"/>
                  <a:gd name="connsiteX1" fmla="*/ 71268 w 574064"/>
                  <a:gd name="connsiteY1" fmla="*/ 0 h 1149647"/>
                  <a:gd name="connsiteX2" fmla="*/ 0 w 574064"/>
                  <a:gd name="connsiteY2" fmla="*/ 71268 h 1149647"/>
                  <a:gd name="connsiteX3" fmla="*/ 0 w 574064"/>
                  <a:gd name="connsiteY3" fmla="*/ 1078379 h 1149647"/>
                  <a:gd name="connsiteX4" fmla="*/ 71268 w 574064"/>
                  <a:gd name="connsiteY4" fmla="*/ 1149648 h 1149647"/>
                  <a:gd name="connsiteX5" fmla="*/ 502797 w 574064"/>
                  <a:gd name="connsiteY5" fmla="*/ 1149648 h 1149647"/>
                  <a:gd name="connsiteX6" fmla="*/ 574065 w 574064"/>
                  <a:gd name="connsiteY6" fmla="*/ 1078379 h 1149647"/>
                  <a:gd name="connsiteX7" fmla="*/ 574065 w 574064"/>
                  <a:gd name="connsiteY7" fmla="*/ 71268 h 1149647"/>
                  <a:gd name="connsiteX8" fmla="*/ 502797 w 574064"/>
                  <a:gd name="connsiteY8" fmla="*/ 0 h 1149647"/>
                  <a:gd name="connsiteX9" fmla="*/ 525137 w 574064"/>
                  <a:gd name="connsiteY9" fmla="*/ 1034355 h 1149647"/>
                  <a:gd name="connsiteX10" fmla="*/ 453869 w 574064"/>
                  <a:gd name="connsiteY10" fmla="*/ 1105623 h 1149647"/>
                  <a:gd name="connsiteX11" fmla="*/ 120196 w 574064"/>
                  <a:gd name="connsiteY11" fmla="*/ 1105623 h 1149647"/>
                  <a:gd name="connsiteX12" fmla="*/ 48928 w 574064"/>
                  <a:gd name="connsiteY12" fmla="*/ 1034355 h 1149647"/>
                  <a:gd name="connsiteX13" fmla="*/ 48928 w 574064"/>
                  <a:gd name="connsiteY13" fmla="*/ 115285 h 1149647"/>
                  <a:gd name="connsiteX14" fmla="*/ 120196 w 574064"/>
                  <a:gd name="connsiteY14" fmla="*/ 44017 h 1149647"/>
                  <a:gd name="connsiteX15" fmla="*/ 146673 w 574064"/>
                  <a:gd name="connsiteY15" fmla="*/ 44017 h 1149647"/>
                  <a:gd name="connsiteX16" fmla="*/ 193396 w 574064"/>
                  <a:gd name="connsiteY16" fmla="*/ 89035 h 1149647"/>
                  <a:gd name="connsiteX17" fmla="*/ 377815 w 574064"/>
                  <a:gd name="connsiteY17" fmla="*/ 89035 h 1149647"/>
                  <a:gd name="connsiteX18" fmla="*/ 424537 w 574064"/>
                  <a:gd name="connsiteY18" fmla="*/ 44017 h 1149647"/>
                  <a:gd name="connsiteX19" fmla="*/ 453853 w 574064"/>
                  <a:gd name="connsiteY19" fmla="*/ 44017 h 1149647"/>
                  <a:gd name="connsiteX20" fmla="*/ 525122 w 574064"/>
                  <a:gd name="connsiteY20" fmla="*/ 115285 h 1149647"/>
                  <a:gd name="connsiteX21" fmla="*/ 525122 w 574064"/>
                  <a:gd name="connsiteY21" fmla="*/ 1034355 h 114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4064" h="1149647">
                    <a:moveTo>
                      <a:pt x="502797" y="0"/>
                    </a:moveTo>
                    <a:lnTo>
                      <a:pt x="71268" y="0"/>
                    </a:lnTo>
                    <a:cubicBezTo>
                      <a:pt x="31912" y="0"/>
                      <a:pt x="0" y="31904"/>
                      <a:pt x="0" y="71268"/>
                    </a:cubicBezTo>
                    <a:lnTo>
                      <a:pt x="0" y="1078379"/>
                    </a:lnTo>
                    <a:cubicBezTo>
                      <a:pt x="0" y="1117736"/>
                      <a:pt x="31904" y="1149648"/>
                      <a:pt x="71268" y="1149648"/>
                    </a:cubicBezTo>
                    <a:lnTo>
                      <a:pt x="502797" y="1149648"/>
                    </a:lnTo>
                    <a:cubicBezTo>
                      <a:pt x="542153" y="1149648"/>
                      <a:pt x="574065" y="1117744"/>
                      <a:pt x="574065" y="1078379"/>
                    </a:cubicBezTo>
                    <a:lnTo>
                      <a:pt x="574065" y="71268"/>
                    </a:lnTo>
                    <a:cubicBezTo>
                      <a:pt x="574065" y="31904"/>
                      <a:pt x="542153" y="0"/>
                      <a:pt x="502797" y="0"/>
                    </a:cubicBezTo>
                    <a:close/>
                    <a:moveTo>
                      <a:pt x="525137" y="1034355"/>
                    </a:moveTo>
                    <a:cubicBezTo>
                      <a:pt x="525137" y="1073711"/>
                      <a:pt x="493233" y="1105623"/>
                      <a:pt x="453869" y="1105623"/>
                    </a:cubicBezTo>
                    <a:lnTo>
                      <a:pt x="120196" y="1105623"/>
                    </a:lnTo>
                    <a:cubicBezTo>
                      <a:pt x="80840" y="1105623"/>
                      <a:pt x="48928" y="1073719"/>
                      <a:pt x="48928" y="1034355"/>
                    </a:cubicBezTo>
                    <a:lnTo>
                      <a:pt x="48928" y="115285"/>
                    </a:lnTo>
                    <a:cubicBezTo>
                      <a:pt x="48928" y="75929"/>
                      <a:pt x="80832" y="44017"/>
                      <a:pt x="120196" y="44017"/>
                    </a:cubicBezTo>
                    <a:lnTo>
                      <a:pt x="146673" y="44017"/>
                    </a:lnTo>
                    <a:cubicBezTo>
                      <a:pt x="147596" y="69032"/>
                      <a:pt x="168154" y="89035"/>
                      <a:pt x="193396" y="89035"/>
                    </a:cubicBezTo>
                    <a:lnTo>
                      <a:pt x="377815" y="89035"/>
                    </a:lnTo>
                    <a:cubicBezTo>
                      <a:pt x="403057" y="89035"/>
                      <a:pt x="423615" y="69032"/>
                      <a:pt x="424537" y="44017"/>
                    </a:cubicBezTo>
                    <a:lnTo>
                      <a:pt x="453853" y="44017"/>
                    </a:lnTo>
                    <a:cubicBezTo>
                      <a:pt x="493210" y="44017"/>
                      <a:pt x="525122" y="75921"/>
                      <a:pt x="525122" y="115285"/>
                    </a:cubicBezTo>
                    <a:lnTo>
                      <a:pt x="525122" y="1034355"/>
                    </a:lnTo>
                    <a:close/>
                  </a:path>
                </a:pathLst>
              </a:custGeom>
              <a:solidFill>
                <a:srgbClr val="000000"/>
              </a:solidFill>
              <a:ln w="7804" cap="flat">
                <a:solidFill>
                  <a:schemeClr val="tx2">
                    <a:lumMod val="20000"/>
                    <a:lumOff val="80000"/>
                  </a:schemeClr>
                </a:solidFill>
                <a:prstDash val="solid"/>
                <a:miter/>
              </a:ln>
            </p:spPr>
            <p:txBody>
              <a:bodyPr rtlCol="0" anchor="ctr"/>
              <a:lstStyle/>
              <a:p>
                <a:endParaRPr lang="en-US"/>
              </a:p>
            </p:txBody>
          </p:sp>
          <p:grpSp>
            <p:nvGrpSpPr>
              <p:cNvPr id="16" name="Graphic 29" descr="A smartphone">
                <a:extLst>
                  <a:ext uri="{FF2B5EF4-FFF2-40B4-BE49-F238E27FC236}">
                    <a16:creationId xmlns:a16="http://schemas.microsoft.com/office/drawing/2014/main" id="{70F415B8-5E58-2C22-9985-B168B15BD7B3}"/>
                  </a:ext>
                </a:extLst>
              </p:cNvPr>
              <p:cNvGrpSpPr/>
              <p:nvPr/>
            </p:nvGrpSpPr>
            <p:grpSpPr>
              <a:xfrm>
                <a:off x="-3024730" y="3240311"/>
                <a:ext cx="80472" cy="151052"/>
                <a:chOff x="-3024730" y="3240311"/>
                <a:chExt cx="80472" cy="151052"/>
              </a:xfrm>
              <a:solidFill>
                <a:srgbClr val="000000"/>
              </a:solidFill>
            </p:grpSpPr>
            <p:sp>
              <p:nvSpPr>
                <p:cNvPr id="18" name="Freeform: Shape 17">
                  <a:extLst>
                    <a:ext uri="{FF2B5EF4-FFF2-40B4-BE49-F238E27FC236}">
                      <a16:creationId xmlns:a16="http://schemas.microsoft.com/office/drawing/2014/main" id="{ED75ADDA-D4AB-1BA0-D622-3BF198BF29AA}"/>
                    </a:ext>
                  </a:extLst>
                </p:cNvPr>
                <p:cNvSpPr/>
                <p:nvPr/>
              </p:nvSpPr>
              <p:spPr>
                <a:xfrm>
                  <a:off x="-3022826" y="3369158"/>
                  <a:ext cx="22273" cy="22205"/>
                </a:xfrm>
                <a:custGeom>
                  <a:avLst/>
                  <a:gdLst>
                    <a:gd name="connsiteX0" fmla="*/ 21774 w 22273"/>
                    <a:gd name="connsiteY0" fmla="*/ 7788 h 22205"/>
                    <a:gd name="connsiteX1" fmla="*/ 551 w 22273"/>
                    <a:gd name="connsiteY1" fmla="*/ 13637 h 22205"/>
                    <a:gd name="connsiteX2" fmla="*/ 21774 w 22273"/>
                    <a:gd name="connsiteY2" fmla="*/ 7788 h 22205"/>
                  </a:gdLst>
                  <a:ahLst/>
                  <a:cxnLst>
                    <a:cxn ang="0">
                      <a:pos x="connsiteX0" y="connsiteY0"/>
                    </a:cxn>
                    <a:cxn ang="0">
                      <a:pos x="connsiteX1" y="connsiteY1"/>
                    </a:cxn>
                    <a:cxn ang="0">
                      <a:pos x="connsiteX2" y="connsiteY2"/>
                    </a:cxn>
                  </a:cxnLst>
                  <a:rect l="l" t="t" r="r" b="b"/>
                  <a:pathLst>
                    <a:path w="22273" h="22205">
                      <a:moveTo>
                        <a:pt x="21774" y="7788"/>
                      </a:moveTo>
                      <a:cubicBezTo>
                        <a:pt x="18505" y="-5944"/>
                        <a:pt x="-3757" y="46"/>
                        <a:pt x="551" y="13637"/>
                      </a:cubicBezTo>
                      <a:cubicBezTo>
                        <a:pt x="4008" y="28377"/>
                        <a:pt x="25824" y="22575"/>
                        <a:pt x="21774" y="7788"/>
                      </a:cubicBezTo>
                      <a:close/>
                    </a:path>
                  </a:pathLst>
                </a:custGeom>
                <a:solidFill>
                  <a:srgbClr val="000000"/>
                </a:solidFill>
                <a:ln w="7804" cap="flat">
                  <a:solidFill>
                    <a:schemeClr val="tx2">
                      <a:lumMod val="20000"/>
                      <a:lumOff val="80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867A192-D61F-5A0D-7959-E20A455B5FA6}"/>
                    </a:ext>
                  </a:extLst>
                </p:cNvPr>
                <p:cNvSpPr/>
                <p:nvPr/>
              </p:nvSpPr>
              <p:spPr>
                <a:xfrm>
                  <a:off x="-2966521" y="3369186"/>
                  <a:ext cx="22263" cy="22161"/>
                </a:xfrm>
                <a:custGeom>
                  <a:avLst/>
                  <a:gdLst>
                    <a:gd name="connsiteX0" fmla="*/ 21919 w 22263"/>
                    <a:gd name="connsiteY0" fmla="*/ 8377 h 22161"/>
                    <a:gd name="connsiteX1" fmla="*/ 548 w 22263"/>
                    <a:gd name="connsiteY1" fmla="*/ 13608 h 22161"/>
                    <a:gd name="connsiteX2" fmla="*/ 21919 w 22263"/>
                    <a:gd name="connsiteY2" fmla="*/ 8377 h 22161"/>
                  </a:gdLst>
                  <a:ahLst/>
                  <a:cxnLst>
                    <a:cxn ang="0">
                      <a:pos x="connsiteX0" y="connsiteY0"/>
                    </a:cxn>
                    <a:cxn ang="0">
                      <a:pos x="connsiteX1" y="connsiteY1"/>
                    </a:cxn>
                    <a:cxn ang="0">
                      <a:pos x="connsiteX2" y="connsiteY2"/>
                    </a:cxn>
                  </a:cxnLst>
                  <a:rect l="l" t="t" r="r" b="b"/>
                  <a:pathLst>
                    <a:path w="22263" h="22161">
                      <a:moveTo>
                        <a:pt x="21919" y="8377"/>
                      </a:moveTo>
                      <a:cubicBezTo>
                        <a:pt x="19315" y="-5949"/>
                        <a:pt x="-3823" y="-373"/>
                        <a:pt x="548" y="13608"/>
                      </a:cubicBezTo>
                      <a:cubicBezTo>
                        <a:pt x="3793" y="27981"/>
                        <a:pt x="25219" y="22882"/>
                        <a:pt x="21919" y="8377"/>
                      </a:cubicBezTo>
                      <a:close/>
                    </a:path>
                  </a:pathLst>
                </a:custGeom>
                <a:solidFill>
                  <a:srgbClr val="000000"/>
                </a:solidFill>
                <a:ln w="7804" cap="flat">
                  <a:solidFill>
                    <a:schemeClr val="tx2">
                      <a:lumMod val="20000"/>
                      <a:lumOff val="80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32D9632-01F4-7704-7310-F19DA0997AF6}"/>
                    </a:ext>
                  </a:extLst>
                </p:cNvPr>
                <p:cNvSpPr/>
                <p:nvPr/>
              </p:nvSpPr>
              <p:spPr>
                <a:xfrm>
                  <a:off x="-3024730" y="3240311"/>
                  <a:ext cx="80267" cy="108911"/>
                </a:xfrm>
                <a:custGeom>
                  <a:avLst/>
                  <a:gdLst>
                    <a:gd name="connsiteX0" fmla="*/ 64332 w 80267"/>
                    <a:gd name="connsiteY0" fmla="*/ 33298 h 108911"/>
                    <a:gd name="connsiteX1" fmla="*/ 57287 w 80267"/>
                    <a:gd name="connsiteY1" fmla="*/ 5890 h 108911"/>
                    <a:gd name="connsiteX2" fmla="*/ 35517 w 80267"/>
                    <a:gd name="connsiteY2" fmla="*/ 924 h 108911"/>
                    <a:gd name="connsiteX3" fmla="*/ 16179 w 80267"/>
                    <a:gd name="connsiteY3" fmla="*/ 33032 h 108911"/>
                    <a:gd name="connsiteX4" fmla="*/ 9524 w 80267"/>
                    <a:gd name="connsiteY4" fmla="*/ 33001 h 108911"/>
                    <a:gd name="connsiteX5" fmla="*/ 1658 w 80267"/>
                    <a:gd name="connsiteY5" fmla="*/ 40867 h 108911"/>
                    <a:gd name="connsiteX6" fmla="*/ 0 w 80267"/>
                    <a:gd name="connsiteY6" fmla="*/ 98928 h 108911"/>
                    <a:gd name="connsiteX7" fmla="*/ 7765 w 80267"/>
                    <a:gd name="connsiteY7" fmla="*/ 106693 h 108911"/>
                    <a:gd name="connsiteX8" fmla="*/ 67585 w 80267"/>
                    <a:gd name="connsiteY8" fmla="*/ 108124 h 108911"/>
                    <a:gd name="connsiteX9" fmla="*/ 74764 w 80267"/>
                    <a:gd name="connsiteY9" fmla="*/ 102658 h 108911"/>
                    <a:gd name="connsiteX10" fmla="*/ 79526 w 80267"/>
                    <a:gd name="connsiteY10" fmla="*/ 73608 h 108911"/>
                    <a:gd name="connsiteX11" fmla="*/ 76891 w 80267"/>
                    <a:gd name="connsiteY11" fmla="*/ 42017 h 108911"/>
                    <a:gd name="connsiteX12" fmla="*/ 64332 w 80267"/>
                    <a:gd name="connsiteY12" fmla="*/ 33298 h 108911"/>
                    <a:gd name="connsiteX13" fmla="*/ 38332 w 80267"/>
                    <a:gd name="connsiteY13" fmla="*/ 11129 h 108911"/>
                    <a:gd name="connsiteX14" fmla="*/ 53737 w 80267"/>
                    <a:gd name="connsiteY14" fmla="*/ 32383 h 108911"/>
                    <a:gd name="connsiteX15" fmla="*/ 53017 w 80267"/>
                    <a:gd name="connsiteY15" fmla="*/ 32375 h 108911"/>
                    <a:gd name="connsiteX16" fmla="*/ 34672 w 80267"/>
                    <a:gd name="connsiteY16" fmla="*/ 33141 h 108911"/>
                    <a:gd name="connsiteX17" fmla="*/ 26493 w 80267"/>
                    <a:gd name="connsiteY17" fmla="*/ 33071 h 108911"/>
                    <a:gd name="connsiteX18" fmla="*/ 38332 w 80267"/>
                    <a:gd name="connsiteY18" fmla="*/ 11129 h 1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267" h="108911">
                      <a:moveTo>
                        <a:pt x="64332" y="33298"/>
                      </a:moveTo>
                      <a:cubicBezTo>
                        <a:pt x="65279" y="23719"/>
                        <a:pt x="64325" y="12927"/>
                        <a:pt x="57287" y="5890"/>
                      </a:cubicBezTo>
                      <a:cubicBezTo>
                        <a:pt x="51579" y="181"/>
                        <a:pt x="43118" y="-1156"/>
                        <a:pt x="35517" y="924"/>
                      </a:cubicBezTo>
                      <a:cubicBezTo>
                        <a:pt x="20980" y="4897"/>
                        <a:pt x="11401" y="19543"/>
                        <a:pt x="16179" y="33032"/>
                      </a:cubicBezTo>
                      <a:cubicBezTo>
                        <a:pt x="13958" y="33024"/>
                        <a:pt x="11745" y="33001"/>
                        <a:pt x="9524" y="33001"/>
                      </a:cubicBezTo>
                      <a:cubicBezTo>
                        <a:pt x="5270" y="33008"/>
                        <a:pt x="1666" y="36598"/>
                        <a:pt x="1658" y="40867"/>
                      </a:cubicBezTo>
                      <a:cubicBezTo>
                        <a:pt x="1619" y="60236"/>
                        <a:pt x="31" y="79559"/>
                        <a:pt x="0" y="98928"/>
                      </a:cubicBezTo>
                      <a:cubicBezTo>
                        <a:pt x="-8" y="103378"/>
                        <a:pt x="3581" y="106349"/>
                        <a:pt x="7765" y="106693"/>
                      </a:cubicBezTo>
                      <a:cubicBezTo>
                        <a:pt x="27689" y="108327"/>
                        <a:pt x="47614" y="109907"/>
                        <a:pt x="67585" y="108124"/>
                      </a:cubicBezTo>
                      <a:cubicBezTo>
                        <a:pt x="70979" y="107819"/>
                        <a:pt x="73732" y="106005"/>
                        <a:pt x="74764" y="102658"/>
                      </a:cubicBezTo>
                      <a:cubicBezTo>
                        <a:pt x="77626" y="93353"/>
                        <a:pt x="78721" y="83265"/>
                        <a:pt x="79526" y="73608"/>
                      </a:cubicBezTo>
                      <a:cubicBezTo>
                        <a:pt x="80355" y="63638"/>
                        <a:pt x="81434" y="51306"/>
                        <a:pt x="76891" y="42017"/>
                      </a:cubicBezTo>
                      <a:cubicBezTo>
                        <a:pt x="74318" y="36762"/>
                        <a:pt x="69587" y="34385"/>
                        <a:pt x="64332" y="33298"/>
                      </a:cubicBezTo>
                      <a:close/>
                      <a:moveTo>
                        <a:pt x="38332" y="11129"/>
                      </a:moveTo>
                      <a:cubicBezTo>
                        <a:pt x="52204" y="7352"/>
                        <a:pt x="54237" y="21686"/>
                        <a:pt x="53737" y="32383"/>
                      </a:cubicBezTo>
                      <a:cubicBezTo>
                        <a:pt x="53494" y="32383"/>
                        <a:pt x="53252" y="32375"/>
                        <a:pt x="53017" y="32375"/>
                      </a:cubicBezTo>
                      <a:cubicBezTo>
                        <a:pt x="46949" y="32336"/>
                        <a:pt x="40780" y="32555"/>
                        <a:pt x="34672" y="33141"/>
                      </a:cubicBezTo>
                      <a:cubicBezTo>
                        <a:pt x="31943" y="33118"/>
                        <a:pt x="29214" y="33094"/>
                        <a:pt x="26493" y="33071"/>
                      </a:cubicBezTo>
                      <a:cubicBezTo>
                        <a:pt x="22810" y="23414"/>
                        <a:pt x="28182" y="13889"/>
                        <a:pt x="38332" y="11129"/>
                      </a:cubicBezTo>
                      <a:close/>
                    </a:path>
                  </a:pathLst>
                </a:custGeom>
                <a:solidFill>
                  <a:srgbClr val="000000"/>
                </a:solidFill>
                <a:ln w="7804" cap="flat">
                  <a:solidFill>
                    <a:schemeClr val="tx2">
                      <a:lumMod val="20000"/>
                      <a:lumOff val="80000"/>
                    </a:schemeClr>
                  </a:solidFill>
                  <a:prstDash val="solid"/>
                  <a:miter/>
                </a:ln>
              </p:spPr>
              <p:txBody>
                <a:bodyPr rtlCol="0" anchor="ctr"/>
                <a:lstStyle/>
                <a:p>
                  <a:endParaRPr lang="en-US"/>
                </a:p>
              </p:txBody>
            </p:sp>
          </p:grpSp>
          <p:sp>
            <p:nvSpPr>
              <p:cNvPr id="17" name="Freeform: Shape 16">
                <a:extLst>
                  <a:ext uri="{FF2B5EF4-FFF2-40B4-BE49-F238E27FC236}">
                    <a16:creationId xmlns:a16="http://schemas.microsoft.com/office/drawing/2014/main" id="{3CE6312C-B654-FB4C-23CF-6030E9E862A6}"/>
                  </a:ext>
                </a:extLst>
              </p:cNvPr>
              <p:cNvSpPr/>
              <p:nvPr/>
            </p:nvSpPr>
            <p:spPr>
              <a:xfrm>
                <a:off x="-2891263" y="2463160"/>
                <a:ext cx="13240" cy="12779"/>
              </a:xfrm>
              <a:custGeom>
                <a:avLst/>
                <a:gdLst>
                  <a:gd name="connsiteX0" fmla="*/ 13120 w 13240"/>
                  <a:gd name="connsiteY0" fmla="*/ 5523 h 12779"/>
                  <a:gd name="connsiteX1" fmla="*/ 2306 w 13240"/>
                  <a:gd name="connsiteY1" fmla="*/ 1847 h 12779"/>
                  <a:gd name="connsiteX2" fmla="*/ 2931 w 13240"/>
                  <a:gd name="connsiteY2" fmla="*/ 11442 h 12779"/>
                  <a:gd name="connsiteX3" fmla="*/ 13120 w 13240"/>
                  <a:gd name="connsiteY3" fmla="*/ 5523 h 12779"/>
                </a:gdLst>
                <a:ahLst/>
                <a:cxnLst>
                  <a:cxn ang="0">
                    <a:pos x="connsiteX0" y="connsiteY0"/>
                  </a:cxn>
                  <a:cxn ang="0">
                    <a:pos x="connsiteX1" y="connsiteY1"/>
                  </a:cxn>
                  <a:cxn ang="0">
                    <a:pos x="connsiteX2" y="connsiteY2"/>
                  </a:cxn>
                  <a:cxn ang="0">
                    <a:pos x="connsiteX3" y="connsiteY3"/>
                  </a:cxn>
                </a:cxnLst>
                <a:rect l="l" t="t" r="r" b="b"/>
                <a:pathLst>
                  <a:path w="13240" h="12779">
                    <a:moveTo>
                      <a:pt x="13120" y="5523"/>
                    </a:moveTo>
                    <a:cubicBezTo>
                      <a:pt x="12776" y="416"/>
                      <a:pt x="5731" y="-1898"/>
                      <a:pt x="2306" y="1847"/>
                    </a:cubicBezTo>
                    <a:cubicBezTo>
                      <a:pt x="-603" y="4514"/>
                      <a:pt x="-1143" y="9628"/>
                      <a:pt x="2931" y="11442"/>
                    </a:cubicBezTo>
                    <a:cubicBezTo>
                      <a:pt x="7099" y="14992"/>
                      <a:pt x="14254" y="10942"/>
                      <a:pt x="13120" y="5523"/>
                    </a:cubicBezTo>
                    <a:close/>
                  </a:path>
                </a:pathLst>
              </a:custGeom>
              <a:solidFill>
                <a:srgbClr val="FFFFFF"/>
              </a:solidFill>
              <a:ln w="7804" cap="flat">
                <a:solidFill>
                  <a:schemeClr val="tx2">
                    <a:lumMod val="20000"/>
                    <a:lumOff val="80000"/>
                  </a:schemeClr>
                </a:solidFill>
                <a:prstDash val="solid"/>
                <a:miter/>
              </a:ln>
            </p:spPr>
            <p:txBody>
              <a:bodyPr rtlCol="0" anchor="ctr"/>
              <a:lstStyle/>
              <a:p>
                <a:endParaRPr lang="en-US"/>
              </a:p>
            </p:txBody>
          </p:sp>
        </p:grpSp>
      </p:grpSp>
    </p:spTree>
    <p:extLst>
      <p:ext uri="{BB962C8B-B14F-4D97-AF65-F5344CB8AC3E}">
        <p14:creationId xmlns:p14="http://schemas.microsoft.com/office/powerpoint/2010/main" val="22520919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337C-DB8A-5B0C-4965-7C0D24DDBBE7}"/>
              </a:ext>
            </a:extLst>
          </p:cNvPr>
          <p:cNvSpPr>
            <a:spLocks noGrp="1"/>
          </p:cNvSpPr>
          <p:nvPr>
            <p:ph type="title"/>
          </p:nvPr>
        </p:nvSpPr>
        <p:spPr>
          <a:xfrm>
            <a:off x="957625" y="649274"/>
            <a:ext cx="10246588" cy="763600"/>
          </a:xfrm>
        </p:spPr>
        <p:txBody>
          <a:bodyPr/>
          <a:lstStyle/>
          <a:p>
            <a:r>
              <a:rPr lang="en-US" dirty="0"/>
              <a:t>Technology Used</a:t>
            </a:r>
          </a:p>
        </p:txBody>
      </p:sp>
      <p:sp>
        <p:nvSpPr>
          <p:cNvPr id="3" name="Oval 2">
            <a:extLst>
              <a:ext uri="{FF2B5EF4-FFF2-40B4-BE49-F238E27FC236}">
                <a16:creationId xmlns:a16="http://schemas.microsoft.com/office/drawing/2014/main" id="{2B1FC714-D695-9B29-87F6-4F276A8FDCD6}"/>
              </a:ext>
            </a:extLst>
          </p:cNvPr>
          <p:cNvSpPr/>
          <p:nvPr/>
        </p:nvSpPr>
        <p:spPr>
          <a:xfrm>
            <a:off x="751473" y="1768652"/>
            <a:ext cx="2798064" cy="2798064"/>
          </a:xfrm>
          <a:prstGeom prst="ellipse">
            <a:avLst/>
          </a:prstGeom>
          <a:blipFill>
            <a:blip r:embed="rId2">
              <a:extLst>
                <a:ext uri="{28A0092B-C50C-407E-A947-70E740481C1C}">
                  <a14:useLocalDpi xmlns:a14="http://schemas.microsoft.com/office/drawing/2010/main" val="0"/>
                </a:ext>
              </a:extLst>
            </a:blip>
            <a:srcRect/>
            <a:stretch>
              <a:fillRect l="-11000" r="-11000"/>
            </a:stretch>
          </a:blip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4">
              <a:hueOff val="0"/>
              <a:satOff val="0"/>
              <a:lumOff val="0"/>
              <a:alphaOff val="0"/>
            </a:schemeClr>
          </a:effectRef>
          <a:fontRef idx="minor">
            <a:schemeClr val="lt1"/>
          </a:fontRef>
        </p:style>
        <p:txBody>
          <a:bodyPr/>
          <a:lstStyle/>
          <a:p>
            <a:endParaRPr lang="en-US" dirty="0"/>
          </a:p>
        </p:txBody>
      </p:sp>
      <p:pic>
        <p:nvPicPr>
          <p:cNvPr id="6" name="Picture 5" descr="A green square with white letters&#10;&#10;AI-generated content may be incorrect.">
            <a:extLst>
              <a:ext uri="{FF2B5EF4-FFF2-40B4-BE49-F238E27FC236}">
                <a16:creationId xmlns:a16="http://schemas.microsoft.com/office/drawing/2014/main" id="{19A8E33C-59E4-DE3A-6196-4DD3E50EA970}"/>
              </a:ext>
            </a:extLst>
          </p:cNvPr>
          <p:cNvPicPr>
            <a:picLocks noChangeAspect="1"/>
          </p:cNvPicPr>
          <p:nvPr/>
        </p:nvPicPr>
        <p:blipFill>
          <a:blip r:embed="rId3"/>
          <a:stretch>
            <a:fillRect/>
          </a:stretch>
        </p:blipFill>
        <p:spPr>
          <a:xfrm>
            <a:off x="8721217" y="1768652"/>
            <a:ext cx="2797527" cy="2797527"/>
          </a:xfrm>
          <a:prstGeom prst="ellipse">
            <a:avLst/>
          </a:prstGeom>
        </p:spPr>
      </p:pic>
      <p:grpSp>
        <p:nvGrpSpPr>
          <p:cNvPr id="10" name="Group 9">
            <a:extLst>
              <a:ext uri="{FF2B5EF4-FFF2-40B4-BE49-F238E27FC236}">
                <a16:creationId xmlns:a16="http://schemas.microsoft.com/office/drawing/2014/main" id="{E18BC236-9047-F14D-CD05-13CEAB45227A}"/>
              </a:ext>
            </a:extLst>
          </p:cNvPr>
          <p:cNvGrpSpPr/>
          <p:nvPr/>
        </p:nvGrpSpPr>
        <p:grpSpPr>
          <a:xfrm>
            <a:off x="6043037" y="1744031"/>
            <a:ext cx="3124225" cy="2822685"/>
            <a:chOff x="4787923" y="2552577"/>
            <a:chExt cx="3124225" cy="2822685"/>
          </a:xfrm>
        </p:grpSpPr>
        <p:sp>
          <p:nvSpPr>
            <p:cNvPr id="9" name="Oval 8">
              <a:extLst>
                <a:ext uri="{FF2B5EF4-FFF2-40B4-BE49-F238E27FC236}">
                  <a16:creationId xmlns:a16="http://schemas.microsoft.com/office/drawing/2014/main" id="{90416543-D94C-BE1C-BBA9-CF43ECF45A32}"/>
                </a:ext>
              </a:extLst>
            </p:cNvPr>
            <p:cNvSpPr/>
            <p:nvPr/>
          </p:nvSpPr>
          <p:spPr>
            <a:xfrm>
              <a:off x="4951004" y="2577198"/>
              <a:ext cx="2798064" cy="279806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black background with a black square&#10;&#10;AI-generated content may be incorrect.">
              <a:extLst>
                <a:ext uri="{FF2B5EF4-FFF2-40B4-BE49-F238E27FC236}">
                  <a16:creationId xmlns:a16="http://schemas.microsoft.com/office/drawing/2014/main" id="{71E2B6F2-0D8E-9E49-E7F9-E4CE4FEFF2C1}"/>
                </a:ext>
              </a:extLst>
            </p:cNvPr>
            <p:cNvPicPr>
              <a:picLocks noChangeAspect="1"/>
            </p:cNvPicPr>
            <p:nvPr/>
          </p:nvPicPr>
          <p:blipFill>
            <a:blip r:embed="rId4"/>
            <a:stretch>
              <a:fillRect/>
            </a:stretch>
          </p:blipFill>
          <p:spPr>
            <a:xfrm>
              <a:off x="4787923" y="2552577"/>
              <a:ext cx="3124225" cy="2797527"/>
            </a:xfrm>
            <a:prstGeom prst="rect">
              <a:avLst/>
            </a:prstGeom>
          </p:spPr>
        </p:pic>
      </p:grpSp>
      <p:sp>
        <p:nvSpPr>
          <p:cNvPr id="11" name="TextBox 10">
            <a:extLst>
              <a:ext uri="{FF2B5EF4-FFF2-40B4-BE49-F238E27FC236}">
                <a16:creationId xmlns:a16="http://schemas.microsoft.com/office/drawing/2014/main" id="{63C3CC24-DCC7-1FA7-FC7B-12DD4CA601FC}"/>
              </a:ext>
            </a:extLst>
          </p:cNvPr>
          <p:cNvSpPr txBox="1"/>
          <p:nvPr/>
        </p:nvSpPr>
        <p:spPr>
          <a:xfrm>
            <a:off x="1529022" y="4828032"/>
            <a:ext cx="1636209" cy="923330"/>
          </a:xfrm>
          <a:prstGeom prst="rect">
            <a:avLst/>
          </a:prstGeom>
          <a:noFill/>
        </p:spPr>
        <p:txBody>
          <a:bodyPr wrap="square" rtlCol="0">
            <a:spAutoFit/>
          </a:bodyPr>
          <a:lstStyle/>
          <a:p>
            <a:r>
              <a:rPr lang="en-US" sz="54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flutter</a:t>
            </a:r>
          </a:p>
        </p:txBody>
      </p:sp>
      <p:sp>
        <p:nvSpPr>
          <p:cNvPr id="12" name="TextBox 11">
            <a:extLst>
              <a:ext uri="{FF2B5EF4-FFF2-40B4-BE49-F238E27FC236}">
                <a16:creationId xmlns:a16="http://schemas.microsoft.com/office/drawing/2014/main" id="{ABBFB6F8-0166-D591-E19D-3B51A4EDB863}"/>
              </a:ext>
            </a:extLst>
          </p:cNvPr>
          <p:cNvSpPr txBox="1"/>
          <p:nvPr/>
        </p:nvSpPr>
        <p:spPr>
          <a:xfrm>
            <a:off x="7118534" y="4828032"/>
            <a:ext cx="3771296" cy="923330"/>
          </a:xfrm>
          <a:prstGeom prst="rect">
            <a:avLst/>
          </a:prstGeom>
          <a:noFill/>
        </p:spPr>
        <p:txBody>
          <a:bodyPr wrap="square" rtlCol="0">
            <a:spAutoFit/>
          </a:bodyPr>
          <a:lstStyle/>
          <a:p>
            <a:r>
              <a:rPr lang="en-US" sz="54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HTML+DIJANGO</a:t>
            </a:r>
          </a:p>
        </p:txBody>
      </p:sp>
    </p:spTree>
    <p:extLst>
      <p:ext uri="{BB962C8B-B14F-4D97-AF65-F5344CB8AC3E}">
        <p14:creationId xmlns:p14="http://schemas.microsoft.com/office/powerpoint/2010/main" val="41784353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50D35391-D718-FE76-992B-2A8B48EC63EE}"/>
            </a:ext>
          </a:extLst>
        </p:cNvPr>
        <p:cNvGrpSpPr/>
        <p:nvPr/>
      </p:nvGrpSpPr>
      <p:grpSpPr>
        <a:xfrm>
          <a:off x="0" y="0"/>
          <a:ext cx="0" cy="0"/>
          <a:chOff x="0" y="0"/>
          <a:chExt cx="0" cy="0"/>
        </a:xfrm>
      </p:grpSpPr>
      <p:sp>
        <p:nvSpPr>
          <p:cNvPr id="4" name="Google Shape;3106;p66">
            <a:extLst>
              <a:ext uri="{FF2B5EF4-FFF2-40B4-BE49-F238E27FC236}">
                <a16:creationId xmlns:a16="http://schemas.microsoft.com/office/drawing/2014/main" id="{68C4051B-22F2-E5BA-D5EA-E36703CC458F}"/>
              </a:ext>
            </a:extLst>
          </p:cNvPr>
          <p:cNvSpPr txBox="1">
            <a:spLocks noGrp="1"/>
          </p:cNvSpPr>
          <p:nvPr>
            <p:ph type="title"/>
          </p:nvPr>
        </p:nvSpPr>
        <p:spPr>
          <a:xfrm>
            <a:off x="571177" y="574487"/>
            <a:ext cx="8065968" cy="871814"/>
          </a:xfrm>
          <a:prstGeom prst="rect">
            <a:avLst/>
          </a:prstGeom>
        </p:spPr>
        <p:txBody>
          <a:bodyPr spcFirstLastPara="1" wrap="square" lIns="91425" tIns="91425" rIns="91425" bIns="91425" anchor="t" anchorCtr="0">
            <a:noAutofit/>
          </a:bodyPr>
          <a:lstStyle/>
          <a:p>
            <a:pPr lvl="0" algn="ctr"/>
            <a:r>
              <a:rPr lang="en-US" sz="3600" dirty="0"/>
              <a:t>Flutter for All Platforms</a:t>
            </a:r>
          </a:p>
        </p:txBody>
      </p:sp>
      <p:sp>
        <p:nvSpPr>
          <p:cNvPr id="2" name="Rectangle 1">
            <a:extLst>
              <a:ext uri="{FF2B5EF4-FFF2-40B4-BE49-F238E27FC236}">
                <a16:creationId xmlns:a16="http://schemas.microsoft.com/office/drawing/2014/main" id="{9F4B4C21-D64D-E0A7-9D65-1D5508F20D06}"/>
              </a:ext>
            </a:extLst>
          </p:cNvPr>
          <p:cNvSpPr>
            <a:spLocks noChangeArrowheads="1"/>
          </p:cNvSpPr>
          <p:nvPr/>
        </p:nvSpPr>
        <p:spPr bwMode="auto">
          <a:xfrm>
            <a:off x="297013" y="1387347"/>
            <a:ext cx="8340132"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1"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cap="none" normalizeH="0" baseline="0" dirty="0">
                <a:ln>
                  <a:noFill/>
                </a:ln>
                <a:solidFill>
                  <a:schemeClr val="tx1"/>
                </a:solidFill>
                <a:effectLst/>
                <a:latin typeface="Raleway Black" pitchFamily="2" charset="0"/>
                <a:ea typeface="Microsoft Himalaya" panose="01010100010101010101" pitchFamily="2" charset="0"/>
                <a:cs typeface="Microsoft Himalaya" panose="01010100010101010101" pitchFamily="2" charset="0"/>
              </a:rPr>
              <a:t>Flutter</a:t>
            </a:r>
            <a:r>
              <a:rPr lang="ar-MA" altLang="en-US" sz="36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a:t>
            </a: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rPr>
              <a:t>is Google’s open-source framework to build apps for mobile, web, and desktop using </a:t>
            </a:r>
            <a:r>
              <a:rPr kumimoji="0" lang="en-US" altLang="en-US" sz="1800" b="1" i="0" u="none" strike="noStrike" kern="0" cap="none" spc="0" normalizeH="0" baseline="0" noProof="0" dirty="0">
                <a:ln>
                  <a:noFill/>
                </a:ln>
                <a:solidFill>
                  <a:srgbClr val="FFFFFF"/>
                </a:solidFill>
                <a:effectLst/>
                <a:uLnTx/>
                <a:uFillTx/>
                <a:latin typeface="Arial" panose="020B0604020202020204" pitchFamily="34" charset="0"/>
                <a:cs typeface="Arial"/>
                <a:sym typeface="Arial"/>
              </a:rPr>
              <a:t>one codebase</a:t>
            </a: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36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5" name="TextBox 4">
            <a:extLst>
              <a:ext uri="{FF2B5EF4-FFF2-40B4-BE49-F238E27FC236}">
                <a16:creationId xmlns:a16="http://schemas.microsoft.com/office/drawing/2014/main" id="{05FFB669-F10D-BAD1-8313-7CE84E44E5D7}"/>
              </a:ext>
            </a:extLst>
          </p:cNvPr>
          <p:cNvSpPr txBox="1"/>
          <p:nvPr/>
        </p:nvSpPr>
        <p:spPr>
          <a:xfrm>
            <a:off x="651564" y="3174969"/>
            <a:ext cx="6330460" cy="3108543"/>
          </a:xfrm>
          <a:prstGeom prst="rect">
            <a:avLst/>
          </a:prstGeom>
          <a:noFill/>
        </p:spPr>
        <p:txBody>
          <a:bodyPr wrap="square">
            <a:spAutoFit/>
          </a:bodyPr>
          <a:lstStyle/>
          <a:p>
            <a:pPr marL="457200" indent="-457200">
              <a:buClr>
                <a:schemeClr val="tx1"/>
              </a:buClr>
              <a:buFont typeface="Arial" panose="020B0604020202020204" pitchFamily="34" charset="0"/>
              <a:buChar char="•"/>
            </a:pPr>
            <a:r>
              <a:rPr lang="en-US" sz="32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a:t>
            </a:r>
            <a:r>
              <a:rPr lang="en-US" sz="36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Why We Used Flutter?</a:t>
            </a:r>
          </a:p>
          <a:p>
            <a:pPr marL="457200" indent="-457200">
              <a:buClr>
                <a:schemeClr val="tx1"/>
              </a:buClr>
              <a:buFont typeface="Wingdings" panose="05000000000000000000" pitchFamily="2" charset="2"/>
              <a:buChar char="Ø"/>
            </a:pPr>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a:t>
            </a:r>
            <a:r>
              <a:rPr lang="en-US" sz="32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One Code for All</a:t>
            </a:r>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 mobile, web, desktop</a:t>
            </a:r>
          </a:p>
          <a:p>
            <a:pPr marL="457200" indent="-457200">
              <a:buClr>
                <a:schemeClr val="tx1"/>
              </a:buClr>
              <a:buFont typeface="Wingdings" panose="05000000000000000000" pitchFamily="2" charset="2"/>
              <a:buChar char="Ø"/>
            </a:pPr>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a:t>
            </a:r>
            <a:r>
              <a:rPr lang="en-US" sz="32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Beautiful &amp; Easy UI</a:t>
            </a:r>
            <a:endPar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endParaRPr>
          </a:p>
          <a:p>
            <a:pPr marL="457200" indent="-457200">
              <a:buClr>
                <a:schemeClr val="tx1"/>
              </a:buClr>
              <a:buFont typeface="Wingdings" panose="05000000000000000000" pitchFamily="2" charset="2"/>
              <a:buChar char="Ø"/>
            </a:pPr>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a:t>
            </a:r>
            <a:r>
              <a:rPr lang="en-US" sz="32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Fast Performance</a:t>
            </a:r>
            <a:endPar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endParaRPr>
          </a:p>
          <a:p>
            <a:pPr marL="457200" indent="-457200">
              <a:buClr>
                <a:schemeClr val="tx1"/>
              </a:buClr>
              <a:buFont typeface="Wingdings" panose="05000000000000000000" pitchFamily="2" charset="2"/>
              <a:buChar char="Ø"/>
            </a:pPr>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a:t>
            </a:r>
            <a:r>
              <a:rPr lang="en-US" sz="32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Hot Reload = Instant Changes</a:t>
            </a:r>
            <a:endPar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endParaRPr>
          </a:p>
          <a:p>
            <a:pPr marL="457200" indent="-457200">
              <a:buClr>
                <a:schemeClr val="tx1"/>
              </a:buClr>
              <a:buFont typeface="Wingdings" panose="05000000000000000000" pitchFamily="2" charset="2"/>
              <a:buChar char="Ø"/>
            </a:pPr>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a:t>
            </a:r>
            <a:r>
              <a:rPr lang="en-US" sz="32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Big Community &amp; Tools</a:t>
            </a:r>
            <a:endPar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pic>
        <p:nvPicPr>
          <p:cNvPr id="7" name="Content Placeholder 5" descr="A person sitting next to a cellphone  Description automatically generated">
            <a:extLst>
              <a:ext uri="{FF2B5EF4-FFF2-40B4-BE49-F238E27FC236}">
                <a16:creationId xmlns:a16="http://schemas.microsoft.com/office/drawing/2014/main" id="{6478B27F-F5CF-D802-DA36-05CF3E3A2109}"/>
              </a:ext>
            </a:extLst>
          </p:cNvPr>
          <p:cNvPicPr>
            <a:picLocks noChangeAspect="1"/>
          </p:cNvPicPr>
          <p:nvPr/>
        </p:nvPicPr>
        <p:blipFill>
          <a:blip r:embed="rId3"/>
          <a:stretch>
            <a:fillRect/>
          </a:stretch>
        </p:blipFill>
        <p:spPr>
          <a:xfrm>
            <a:off x="6526365" y="3472705"/>
            <a:ext cx="4099093" cy="2810807"/>
          </a:xfrm>
          <a:prstGeom prst="roundRect">
            <a:avLst>
              <a:gd name="adj" fmla="val 8594"/>
            </a:avLst>
          </a:prstGeom>
          <a:solidFill>
            <a:srgbClr val="FFFFFF">
              <a:shade val="85000"/>
            </a:srgbClr>
          </a:solidFill>
          <a:ln>
            <a:noFill/>
          </a:ln>
          <a:effectLst>
            <a:reflection blurRad="6350" stA="52000" endA="300" endPos="35000" dir="5400000" sy="-100000" algn="bl" rotWithShape="0"/>
          </a:effectLst>
        </p:spPr>
      </p:pic>
    </p:spTree>
    <p:extLst>
      <p:ext uri="{BB962C8B-B14F-4D97-AF65-F5344CB8AC3E}">
        <p14:creationId xmlns:p14="http://schemas.microsoft.com/office/powerpoint/2010/main" val="2996998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26914810-6475-AB63-EAFF-F5251E921E71}"/>
            </a:ext>
          </a:extLst>
        </p:cNvPr>
        <p:cNvGrpSpPr/>
        <p:nvPr/>
      </p:nvGrpSpPr>
      <p:grpSpPr>
        <a:xfrm>
          <a:off x="0" y="0"/>
          <a:ext cx="0" cy="0"/>
          <a:chOff x="0" y="0"/>
          <a:chExt cx="0" cy="0"/>
        </a:xfrm>
      </p:grpSpPr>
      <p:sp>
        <p:nvSpPr>
          <p:cNvPr id="4" name="Google Shape;3106;p66">
            <a:extLst>
              <a:ext uri="{FF2B5EF4-FFF2-40B4-BE49-F238E27FC236}">
                <a16:creationId xmlns:a16="http://schemas.microsoft.com/office/drawing/2014/main" id="{882DE4EA-714F-846C-C863-DC72BE1787F8}"/>
              </a:ext>
            </a:extLst>
          </p:cNvPr>
          <p:cNvSpPr txBox="1">
            <a:spLocks noGrp="1"/>
          </p:cNvSpPr>
          <p:nvPr>
            <p:ph type="title"/>
          </p:nvPr>
        </p:nvSpPr>
        <p:spPr>
          <a:xfrm>
            <a:off x="571177" y="574487"/>
            <a:ext cx="8065968" cy="8718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Implementation Web Dashboard</a:t>
            </a:r>
          </a:p>
        </p:txBody>
      </p:sp>
      <p:sp>
        <p:nvSpPr>
          <p:cNvPr id="2" name="Rectangle 1">
            <a:extLst>
              <a:ext uri="{FF2B5EF4-FFF2-40B4-BE49-F238E27FC236}">
                <a16:creationId xmlns:a16="http://schemas.microsoft.com/office/drawing/2014/main" id="{FDA9D0E0-9A48-2298-E827-E671EE427125}"/>
              </a:ext>
            </a:extLst>
          </p:cNvPr>
          <p:cNvSpPr>
            <a:spLocks noChangeArrowheads="1"/>
          </p:cNvSpPr>
          <p:nvPr/>
        </p:nvSpPr>
        <p:spPr bwMode="auto">
          <a:xfrm>
            <a:off x="152400" y="1651933"/>
            <a:ext cx="907812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We used </a:t>
            </a:r>
            <a:r>
              <a:rPr kumimoji="0" lang="en-US" altLang="en-US" sz="3200" b="1"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Django</a:t>
            </a:r>
            <a:r>
              <a:rPr kumimoji="0" lang="en-US" altLang="en-US" sz="32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 a Python web framework, to handle backend logic and routing.</a:t>
            </a:r>
            <a:br>
              <a:rPr kumimoji="0" lang="en-US" altLang="en-US" sz="32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br>
            <a:r>
              <a:rPr kumimoji="0" lang="en-US" altLang="en-US" sz="32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And we used </a:t>
            </a:r>
            <a:r>
              <a:rPr kumimoji="0" lang="en-US" altLang="en-US" sz="3200" b="1"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HTML</a:t>
            </a:r>
            <a:r>
              <a:rPr kumimoji="0" lang="en-US" altLang="en-US" sz="32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 to build the frontend pages the user interacts with.</a:t>
            </a:r>
          </a:p>
        </p:txBody>
      </p:sp>
      <p:sp>
        <p:nvSpPr>
          <p:cNvPr id="3" name="Rectangle 2">
            <a:extLst>
              <a:ext uri="{FF2B5EF4-FFF2-40B4-BE49-F238E27FC236}">
                <a16:creationId xmlns:a16="http://schemas.microsoft.com/office/drawing/2014/main" id="{42D8646F-3EA6-8374-D7E5-DC22A6462814}"/>
              </a:ext>
            </a:extLst>
          </p:cNvPr>
          <p:cNvSpPr>
            <a:spLocks noChangeArrowheads="1"/>
          </p:cNvSpPr>
          <p:nvPr/>
        </p:nvSpPr>
        <p:spPr bwMode="auto">
          <a:xfrm rot="10800000" flipV="1">
            <a:off x="571177" y="2729152"/>
            <a:ext cx="6922167"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HTML Templates</a:t>
            </a:r>
            <a:r>
              <a:rPr kumimoji="0" lang="en-US" altLang="en-US" sz="36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 Dashboard, Absence Requests, Reports, Profile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 </a:t>
            </a:r>
            <a:r>
              <a:rPr kumimoji="0" lang="en-US" altLang="en-US" sz="3600" b="1"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Django Views</a:t>
            </a:r>
            <a:r>
              <a:rPr kumimoji="0" lang="en-US" altLang="en-US" sz="36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 Each page connected to a function in </a:t>
            </a:r>
            <a:r>
              <a:rPr kumimoji="0" lang="en-US" altLang="en-US" sz="28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views.py</a:t>
            </a:r>
            <a:endParaRPr kumimoji="0" lang="en-US" altLang="en-US" sz="18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 </a:t>
            </a:r>
            <a:r>
              <a:rPr kumimoji="0" lang="en-US" altLang="en-US" sz="3600" b="1"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URL Routing</a:t>
            </a:r>
            <a:r>
              <a:rPr kumimoji="0" lang="en-US" altLang="en-US" sz="36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 Used </a:t>
            </a:r>
            <a:r>
              <a:rPr kumimoji="0" lang="en-US" altLang="en-US" sz="2400" b="0" i="0" u="none" strike="noStrike" cap="none" normalizeH="0" baseline="0" dirty="0">
                <a:ln>
                  <a:noFill/>
                </a:ln>
                <a:solidFill>
                  <a:schemeClr val="tx1"/>
                </a:solidFill>
                <a:effectLst/>
                <a:latin typeface="Candara Light" panose="020E0502030303020204" pitchFamily="34" charset="0"/>
                <a:ea typeface="Microsoft Himalaya" panose="01010100010101010101" pitchFamily="2" charset="0"/>
                <a:cs typeface="Microsoft Himalaya" panose="01010100010101010101" pitchFamily="2" charset="0"/>
              </a:rPr>
              <a:t>path()</a:t>
            </a:r>
            <a:r>
              <a:rPr kumimoji="0" lang="en-US" altLang="en-US" sz="1600" b="0" i="0" u="none" strike="noStrike" cap="none" normalizeH="0" baseline="0" dirty="0">
                <a:ln>
                  <a:noFill/>
                </a:ln>
                <a:solidFill>
                  <a:schemeClr val="tx1"/>
                </a:solidFill>
                <a:effectLst/>
                <a:latin typeface="Candara Light" panose="020E0502030303020204" pitchFamily="34" charset="0"/>
                <a:ea typeface="Microsoft Himalaya" panose="01010100010101010101" pitchFamily="2" charset="0"/>
                <a:cs typeface="Microsoft Himalaya" panose="01010100010101010101" pitchFamily="2" charset="0"/>
              </a:rPr>
              <a:t> and </a:t>
            </a:r>
            <a:r>
              <a:rPr kumimoji="0" lang="en-US" altLang="en-US" sz="2400" b="0" i="0" u="none" strike="noStrike" cap="none" normalizeH="0" baseline="0" dirty="0">
                <a:ln>
                  <a:noFill/>
                </a:ln>
                <a:solidFill>
                  <a:schemeClr val="tx1"/>
                </a:solidFill>
                <a:effectLst/>
                <a:latin typeface="Candara Light" panose="020E0502030303020204" pitchFamily="34" charset="0"/>
                <a:ea typeface="Microsoft Himalaya" panose="01010100010101010101" pitchFamily="2" charset="0"/>
                <a:cs typeface="Microsoft Himalaya" panose="01010100010101010101" pitchFamily="2" charset="0"/>
              </a:rPr>
              <a:t>name</a:t>
            </a:r>
            <a:r>
              <a:rPr kumimoji="0" lang="en-US" altLang="en-US" sz="1600" b="0" i="0" u="none" strike="noStrike" cap="none" normalizeH="0" baseline="0" dirty="0">
                <a:ln>
                  <a:noFill/>
                </a:ln>
                <a:solidFill>
                  <a:schemeClr val="tx1"/>
                </a:solidFill>
                <a:effectLst/>
                <a:latin typeface="Candara Light" panose="020E0502030303020204" pitchFamily="34" charset="0"/>
                <a:ea typeface="Microsoft Himalaya" panose="01010100010101010101" pitchFamily="2" charset="0"/>
                <a:cs typeface="Microsoft Himalaya" panose="01010100010101010101" pitchFamily="2" charset="0"/>
              </a:rPr>
              <a:t> in </a:t>
            </a:r>
            <a:r>
              <a:rPr kumimoji="0" lang="en-US" altLang="en-US" sz="2400" b="0" i="0" u="none" strike="noStrike" cap="none" normalizeH="0" baseline="0" dirty="0">
                <a:ln>
                  <a:noFill/>
                </a:ln>
                <a:solidFill>
                  <a:schemeClr val="tx1"/>
                </a:solidFill>
                <a:effectLst/>
                <a:latin typeface="Candara Light" panose="020E0502030303020204" pitchFamily="34" charset="0"/>
                <a:ea typeface="Microsoft Himalaya" panose="01010100010101010101" pitchFamily="2" charset="0"/>
                <a:cs typeface="Microsoft Himalaya" panose="01010100010101010101" pitchFamily="2" charset="0"/>
              </a:rPr>
              <a:t>urls.py</a:t>
            </a:r>
            <a:endParaRPr kumimoji="0" lang="en-US" altLang="en-US" sz="1600" b="0" i="0" u="none" strike="noStrike" cap="none" normalizeH="0" baseline="0" dirty="0">
              <a:ln>
                <a:noFill/>
              </a:ln>
              <a:solidFill>
                <a:schemeClr val="tx1"/>
              </a:solidFill>
              <a:effectLst/>
              <a:latin typeface="Candara Light" panose="020E0502030303020204" pitchFamily="34" charset="0"/>
              <a:ea typeface="Microsoft Himalaya" panose="01010100010101010101" pitchFamily="2" charset="0"/>
              <a:cs typeface="Microsoft Himalaya" panose="01010100010101010101"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 </a:t>
            </a:r>
            <a:r>
              <a:rPr kumimoji="0" lang="en-US" altLang="en-US" sz="3600" b="1"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Role-Based Access</a:t>
            </a:r>
            <a:r>
              <a:rPr kumimoji="0" lang="en-US" altLang="en-US" sz="3600" b="0" i="0" u="none" strike="noStrike" cap="none" normalizeH="0" baseline="0" dirty="0">
                <a:ln>
                  <a:noFill/>
                </a:ln>
                <a:solidFill>
                  <a:schemeClr val="tx1"/>
                </a:solidFill>
                <a:effectLst/>
                <a:latin typeface="Microsoft Himalaya" panose="01010100010101010101" pitchFamily="2" charset="0"/>
                <a:ea typeface="Microsoft Himalaya" panose="01010100010101010101" pitchFamily="2" charset="0"/>
                <a:cs typeface="Microsoft Himalaya" panose="01010100010101010101" pitchFamily="2" charset="0"/>
              </a:rPr>
              <a:t>: Features restricted to instructors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4303AC1E-AB5A-9578-4B94-583AC2F62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2101" y="3188622"/>
            <a:ext cx="4096512" cy="2731007"/>
          </a:xfrm>
          <a:prstGeom prst="round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831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30A822-75EB-797D-FBCD-B1FEA5A8FEBB}"/>
              </a:ext>
            </a:extLst>
          </p:cNvPr>
          <p:cNvSpPr/>
          <p:nvPr/>
        </p:nvSpPr>
        <p:spPr>
          <a:xfrm>
            <a:off x="3460831" y="1967696"/>
            <a:ext cx="5752618" cy="2395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3E9797-8858-2236-7712-1B1E03BE108A}"/>
              </a:ext>
            </a:extLst>
          </p:cNvPr>
          <p:cNvSpPr>
            <a:spLocks noGrp="1"/>
          </p:cNvSpPr>
          <p:nvPr>
            <p:ph type="title"/>
          </p:nvPr>
        </p:nvSpPr>
        <p:spPr>
          <a:xfrm>
            <a:off x="3082954" y="1742801"/>
            <a:ext cx="6466160" cy="2817623"/>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lstStyle/>
          <a:p>
            <a:r>
              <a:rPr lang="en-US" dirty="0"/>
              <a:t>Figma </a:t>
            </a:r>
            <a:br>
              <a:rPr lang="en-US" dirty="0"/>
            </a:br>
            <a:r>
              <a:rPr lang="en-US" dirty="0"/>
              <a:t>Design </a:t>
            </a:r>
          </a:p>
        </p:txBody>
      </p:sp>
    </p:spTree>
    <p:extLst>
      <p:ext uri="{BB962C8B-B14F-4D97-AF65-F5344CB8AC3E}">
        <p14:creationId xmlns:p14="http://schemas.microsoft.com/office/powerpoint/2010/main" val="292677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9">
          <a:extLst>
            <a:ext uri="{FF2B5EF4-FFF2-40B4-BE49-F238E27FC236}">
              <a16:creationId xmlns:a16="http://schemas.microsoft.com/office/drawing/2014/main" id="{61E2E2A0-269D-6343-D53F-5457B81C1FF1}"/>
            </a:ext>
          </a:extLst>
        </p:cNvPr>
        <p:cNvGrpSpPr/>
        <p:nvPr/>
      </p:nvGrpSpPr>
      <p:grpSpPr>
        <a:xfrm>
          <a:off x="0" y="0"/>
          <a:ext cx="0" cy="0"/>
          <a:chOff x="0" y="0"/>
          <a:chExt cx="0" cy="0"/>
        </a:xfrm>
      </p:grpSpPr>
      <p:sp>
        <p:nvSpPr>
          <p:cNvPr id="761" name="Google Shape;761;p33">
            <a:extLst>
              <a:ext uri="{FF2B5EF4-FFF2-40B4-BE49-F238E27FC236}">
                <a16:creationId xmlns:a16="http://schemas.microsoft.com/office/drawing/2014/main" id="{45CFE695-B9A5-799B-A701-9D873CEB36CE}"/>
              </a:ext>
            </a:extLst>
          </p:cNvPr>
          <p:cNvSpPr txBox="1">
            <a:spLocks noGrp="1"/>
          </p:cNvSpPr>
          <p:nvPr>
            <p:ph type="title"/>
          </p:nvPr>
        </p:nvSpPr>
        <p:spPr>
          <a:xfrm>
            <a:off x="1099182" y="580612"/>
            <a:ext cx="7704000" cy="572700"/>
          </a:xfrm>
          <a:prstGeom prst="rect">
            <a:avLst/>
          </a:prstGeom>
        </p:spPr>
        <p:txBody>
          <a:bodyPr spcFirstLastPara="1" wrap="square" lIns="91425" tIns="91425" rIns="91425" bIns="91425" anchor="t" anchorCtr="0">
            <a:noAutofit/>
          </a:bodyPr>
          <a:lstStyle/>
          <a:p>
            <a:r>
              <a:rPr lang="en" sz="3600" b="1" dirty="0"/>
              <a:t>INTRODUCTION</a:t>
            </a:r>
            <a:endParaRPr sz="3600" b="1" dirty="0"/>
          </a:p>
        </p:txBody>
      </p:sp>
      <p:sp>
        <p:nvSpPr>
          <p:cNvPr id="5" name="Rectangle 3">
            <a:extLst>
              <a:ext uri="{FF2B5EF4-FFF2-40B4-BE49-F238E27FC236}">
                <a16:creationId xmlns:a16="http://schemas.microsoft.com/office/drawing/2014/main" id="{AEF675E3-DDB1-5CF0-71CA-AC29D943216B}"/>
              </a:ext>
            </a:extLst>
          </p:cNvPr>
          <p:cNvSpPr>
            <a:spLocks noChangeArrowheads="1"/>
          </p:cNvSpPr>
          <p:nvPr/>
        </p:nvSpPr>
        <p:spPr bwMode="auto">
          <a:xfrm>
            <a:off x="1628367" y="3013862"/>
            <a:ext cx="90362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ClrTx/>
              <a:buFont typeface="Arial" panose="020B0604020202020204" pitchFamily="34" charset="0"/>
              <a:buChar char="•"/>
            </a:pPr>
            <a:endParaRPr lang="en-US" altLang="en-US" sz="1800" dirty="0">
              <a:solidFill>
                <a:schemeClr val="tx1"/>
              </a:solidFill>
              <a:latin typeface="Arial" panose="020B0604020202020204" pitchFamily="34" charset="0"/>
            </a:endParaRPr>
          </a:p>
        </p:txBody>
      </p:sp>
      <p:sp>
        <p:nvSpPr>
          <p:cNvPr id="17" name="Rectangle 14">
            <a:extLst>
              <a:ext uri="{FF2B5EF4-FFF2-40B4-BE49-F238E27FC236}">
                <a16:creationId xmlns:a16="http://schemas.microsoft.com/office/drawing/2014/main" id="{63B3C3FC-BD05-93D8-6D06-D629C672ACAF}"/>
              </a:ext>
            </a:extLst>
          </p:cNvPr>
          <p:cNvSpPr>
            <a:spLocks noChangeArrowheads="1"/>
          </p:cNvSpPr>
          <p:nvPr/>
        </p:nvSpPr>
        <p:spPr bwMode="auto">
          <a:xfrm>
            <a:off x="1508923" y="1320398"/>
            <a:ext cx="184731"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buClrTx/>
            </a:pPr>
            <a:endParaRPr lang="en-US" altLang="en-US" sz="700" b="1">
              <a:solidFill>
                <a:schemeClr val="tx1"/>
              </a:solidFill>
              <a:latin typeface="Arial" panose="020B0604020202020204" pitchFamily="34" charset="0"/>
            </a:endParaRPr>
          </a:p>
          <a:p>
            <a:pPr eaLnBrk="0" fontAlgn="base" hangingPunct="0">
              <a:spcBef>
                <a:spcPct val="0"/>
              </a:spcBef>
              <a:spcAft>
                <a:spcPct val="0"/>
              </a:spcAft>
              <a:buClrTx/>
            </a:pPr>
            <a:endParaRPr lang="en-US" altLang="en-US" sz="1800">
              <a:solidFill>
                <a:schemeClr val="tx1"/>
              </a:solidFill>
              <a:latin typeface="Arial" panose="020B0604020202020204" pitchFamily="34" charset="0"/>
            </a:endParaRPr>
          </a:p>
        </p:txBody>
      </p:sp>
      <p:sp>
        <p:nvSpPr>
          <p:cNvPr id="25" name="TextBox 24">
            <a:extLst>
              <a:ext uri="{FF2B5EF4-FFF2-40B4-BE49-F238E27FC236}">
                <a16:creationId xmlns:a16="http://schemas.microsoft.com/office/drawing/2014/main" id="{531CAC7E-A5AE-EB64-BC17-EAFD977C54D7}"/>
              </a:ext>
            </a:extLst>
          </p:cNvPr>
          <p:cNvSpPr txBox="1"/>
          <p:nvPr/>
        </p:nvSpPr>
        <p:spPr>
          <a:xfrm>
            <a:off x="872186" y="1558925"/>
            <a:ext cx="4594540" cy="2062103"/>
          </a:xfrm>
          <a:prstGeom prst="rect">
            <a:avLst/>
          </a:prstGeom>
          <a:noFill/>
        </p:spPr>
        <p:txBody>
          <a:bodyPr wrap="square">
            <a:spAutoFit/>
          </a:bodyPr>
          <a:lstStyle/>
          <a:p>
            <a:pPr marL="347472" indent="-347472">
              <a:buClrTx/>
              <a:buFont typeface="Arial" panose="020B0604020202020204" pitchFamily="34" charset="0"/>
              <a:buChar char="•"/>
            </a:pPr>
            <a:r>
              <a:rPr lang="en-US" sz="3200" dirty="0">
                <a:solidFill>
                  <a:schemeClr val="tx1"/>
                </a:solidFill>
                <a:latin typeface="Angsana New" panose="02020603050405020304" pitchFamily="18" charset="-34"/>
                <a:cs typeface="Angsana New" panose="02020603050405020304" pitchFamily="18" charset="-34"/>
              </a:rPr>
              <a:t>In many educational institutions, traditional attendance methods like manual sign-ins or paper sheets are still used</a:t>
            </a:r>
          </a:p>
        </p:txBody>
      </p:sp>
      <p:sp>
        <p:nvSpPr>
          <p:cNvPr id="27" name="TextBox 26">
            <a:extLst>
              <a:ext uri="{FF2B5EF4-FFF2-40B4-BE49-F238E27FC236}">
                <a16:creationId xmlns:a16="http://schemas.microsoft.com/office/drawing/2014/main" id="{07F99F3D-F374-95EA-BF22-D3D0E3EA830A}"/>
              </a:ext>
            </a:extLst>
          </p:cNvPr>
          <p:cNvSpPr txBox="1"/>
          <p:nvPr/>
        </p:nvSpPr>
        <p:spPr>
          <a:xfrm>
            <a:off x="872186" y="3546524"/>
            <a:ext cx="5066390" cy="1692771"/>
          </a:xfrm>
          <a:prstGeom prst="rect">
            <a:avLst/>
          </a:prstGeom>
          <a:noFill/>
        </p:spPr>
        <p:txBody>
          <a:bodyPr wrap="square">
            <a:spAutoFit/>
          </a:bodyPr>
          <a:lstStyle/>
          <a:p>
            <a:pPr marL="347472" indent="-347472">
              <a:buClrTx/>
              <a:buFont typeface="Arial" panose="020B0604020202020204" pitchFamily="34" charset="0"/>
              <a:buChar char="•"/>
            </a:pPr>
            <a:r>
              <a:rPr lang="en-US" sz="3200" dirty="0">
                <a:solidFill>
                  <a:schemeClr val="tx1"/>
                </a:solidFill>
                <a:latin typeface="Angsana New" panose="02020603050405020304" pitchFamily="18" charset="-34"/>
                <a:cs typeface="Angsana New" panose="02020603050405020304" pitchFamily="18" charset="-34"/>
              </a:rPr>
              <a:t>These methods are </a:t>
            </a:r>
            <a:r>
              <a:rPr lang="en-US" sz="3600" b="1" dirty="0">
                <a:solidFill>
                  <a:schemeClr val="tx1"/>
                </a:solidFill>
                <a:latin typeface="Angsana New" panose="02020603050405020304" pitchFamily="18" charset="-34"/>
                <a:cs typeface="Angsana New" panose="02020603050405020304" pitchFamily="18" charset="-34"/>
              </a:rPr>
              <a:t>time-consuming</a:t>
            </a:r>
            <a:r>
              <a:rPr lang="en-US" sz="3200" b="1" dirty="0">
                <a:solidFill>
                  <a:schemeClr val="tx1"/>
                </a:solidFill>
                <a:latin typeface="Angsana New" panose="02020603050405020304" pitchFamily="18" charset="-34"/>
                <a:cs typeface="Angsana New" panose="02020603050405020304" pitchFamily="18" charset="-34"/>
              </a:rPr>
              <a:t>, inaccurate, and vulnerable to proxy attendance.</a:t>
            </a:r>
          </a:p>
        </p:txBody>
      </p:sp>
      <p:sp>
        <p:nvSpPr>
          <p:cNvPr id="9" name="TextBox 8">
            <a:extLst>
              <a:ext uri="{FF2B5EF4-FFF2-40B4-BE49-F238E27FC236}">
                <a16:creationId xmlns:a16="http://schemas.microsoft.com/office/drawing/2014/main" id="{02086545-B4BD-2B4F-0864-3E390C7BBD6D}"/>
              </a:ext>
            </a:extLst>
          </p:cNvPr>
          <p:cNvSpPr txBox="1"/>
          <p:nvPr/>
        </p:nvSpPr>
        <p:spPr>
          <a:xfrm>
            <a:off x="491925" y="5239295"/>
            <a:ext cx="8183300" cy="1446550"/>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4400" b="0" i="0" u="none" strike="noStrike" kern="0" cap="none" spc="0" normalizeH="0" baseline="0" noProof="0" dirty="0">
                <a:ln>
                  <a:noFill/>
                </a:ln>
                <a:solidFill>
                  <a:srgbClr val="FFFFFF"/>
                </a:solidFill>
                <a:effectLst/>
                <a:uLnTx/>
                <a:uFillTx/>
                <a:latin typeface="Microsoft Himalaya" panose="01010100010101010101" pitchFamily="2" charset="0"/>
                <a:ea typeface="Microsoft Himalaya" panose="01010100010101010101" pitchFamily="2" charset="0"/>
                <a:cs typeface="Microsoft Himalaya" panose="01010100010101010101" pitchFamily="2" charset="0"/>
                <a:sym typeface="Arial"/>
              </a:rPr>
              <a:t>Our project introduces </a:t>
            </a:r>
            <a:r>
              <a:rPr kumimoji="0" lang="en-US" sz="4400" b="1" i="0" u="none" strike="noStrike" kern="0" cap="none" spc="0" normalizeH="0" baseline="0" noProof="0" dirty="0">
                <a:ln>
                  <a:noFill/>
                </a:ln>
                <a:solidFill>
                  <a:srgbClr val="FFFFFF"/>
                </a:solidFill>
                <a:effectLst/>
                <a:uLnTx/>
                <a:uFillTx/>
                <a:latin typeface="Microsoft Himalaya" panose="01010100010101010101" pitchFamily="2" charset="0"/>
                <a:ea typeface="Microsoft Himalaya" panose="01010100010101010101" pitchFamily="2" charset="0"/>
                <a:cs typeface="Microsoft Himalaya" panose="01010100010101010101" pitchFamily="2" charset="0"/>
                <a:sym typeface="Arial"/>
              </a:rPr>
              <a:t>a smart attendance system powered by AI and face recognition technology</a:t>
            </a:r>
            <a:endParaRPr kumimoji="0" lang="en-US" sz="4400" b="0" i="0" u="none" strike="noStrike" kern="0" cap="none" spc="0" normalizeH="0" baseline="0" noProof="0" dirty="0">
              <a:ln>
                <a:noFill/>
              </a:ln>
              <a:solidFill>
                <a:srgbClr val="000000"/>
              </a:solidFill>
              <a:effectLst/>
              <a:uLnTx/>
              <a:uFillTx/>
              <a:latin typeface="Microsoft Himalaya" panose="01010100010101010101" pitchFamily="2" charset="0"/>
              <a:ea typeface="Microsoft Himalaya" panose="01010100010101010101" pitchFamily="2" charset="0"/>
              <a:cs typeface="Microsoft Himalaya" panose="01010100010101010101" pitchFamily="2" charset="0"/>
              <a:sym typeface="Arial"/>
            </a:endParaRPr>
          </a:p>
        </p:txBody>
      </p:sp>
      <p:pic>
        <p:nvPicPr>
          <p:cNvPr id="3" name="Picture 2" descr="A group of people in a circle&#10;&#10;AI-generated content may be incorrect.">
            <a:extLst>
              <a:ext uri="{FF2B5EF4-FFF2-40B4-BE49-F238E27FC236}">
                <a16:creationId xmlns:a16="http://schemas.microsoft.com/office/drawing/2014/main" id="{16273FCE-FD4B-4360-A518-8022B74D54F0}"/>
              </a:ext>
            </a:extLst>
          </p:cNvPr>
          <p:cNvPicPr>
            <a:picLocks noChangeAspect="1"/>
          </p:cNvPicPr>
          <p:nvPr/>
        </p:nvPicPr>
        <p:blipFill>
          <a:blip r:embed="rId3"/>
          <a:stretch>
            <a:fillRect/>
          </a:stretch>
        </p:blipFill>
        <p:spPr>
          <a:xfrm>
            <a:off x="6658894" y="477390"/>
            <a:ext cx="4761905" cy="4761905"/>
          </a:xfrm>
          <a:prstGeom prst="rect">
            <a:avLst/>
          </a:prstGeom>
        </p:spPr>
      </p:pic>
    </p:spTree>
    <p:extLst>
      <p:ext uri="{BB962C8B-B14F-4D97-AF65-F5344CB8AC3E}">
        <p14:creationId xmlns:p14="http://schemas.microsoft.com/office/powerpoint/2010/main" val="40433244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AF879BB8-B4E1-E983-76D9-F16DCB636111}"/>
            </a:ext>
          </a:extLst>
        </p:cNvPr>
        <p:cNvGrpSpPr/>
        <p:nvPr/>
      </p:nvGrpSpPr>
      <p:grpSpPr>
        <a:xfrm>
          <a:off x="0" y="0"/>
          <a:ext cx="0" cy="0"/>
          <a:chOff x="0" y="0"/>
          <a:chExt cx="0" cy="0"/>
        </a:xfrm>
      </p:grpSpPr>
      <p:sp>
        <p:nvSpPr>
          <p:cNvPr id="2" name="Google Shape;3106;p66">
            <a:extLst>
              <a:ext uri="{FF2B5EF4-FFF2-40B4-BE49-F238E27FC236}">
                <a16:creationId xmlns:a16="http://schemas.microsoft.com/office/drawing/2014/main" id="{0DA03D2B-2752-32B3-29F5-60AE7B55C8C2}"/>
              </a:ext>
            </a:extLst>
          </p:cNvPr>
          <p:cNvSpPr txBox="1">
            <a:spLocks noGrp="1"/>
          </p:cNvSpPr>
          <p:nvPr>
            <p:ph type="title"/>
          </p:nvPr>
        </p:nvSpPr>
        <p:spPr>
          <a:xfrm>
            <a:off x="960188" y="744069"/>
            <a:ext cx="7350433" cy="763600"/>
          </a:xfrm>
        </p:spPr>
        <p:txBody>
          <a:bodyPr spcFirstLastPara="1" wrap="square" lIns="91425" tIns="91425" rIns="91425" bIns="91425" anchor="ctr" anchorCtr="0">
            <a:normAutofit fontScale="90000"/>
          </a:bodyPr>
          <a:lstStyle/>
          <a:p>
            <a:r>
              <a:rPr lang="en-US" sz="2800" dirty="0">
                <a:solidFill>
                  <a:schemeClr val="accent4"/>
                </a:solidFill>
              </a:rPr>
              <a:t>Web Application (Admin/Instructor Role) </a:t>
            </a:r>
            <a:br>
              <a:rPr lang="en-US" sz="2800" dirty="0">
                <a:solidFill>
                  <a:schemeClr val="accent4"/>
                </a:solidFill>
              </a:rPr>
            </a:br>
            <a:endParaRPr lang="en-US" dirty="0"/>
          </a:p>
        </p:txBody>
      </p:sp>
      <p:grpSp>
        <p:nvGrpSpPr>
          <p:cNvPr id="8" name="Group 7">
            <a:extLst>
              <a:ext uri="{FF2B5EF4-FFF2-40B4-BE49-F238E27FC236}">
                <a16:creationId xmlns:a16="http://schemas.microsoft.com/office/drawing/2014/main" id="{0D6FD88E-2C2C-370B-C8AC-D5C2966702C4}"/>
              </a:ext>
            </a:extLst>
          </p:cNvPr>
          <p:cNvGrpSpPr/>
          <p:nvPr/>
        </p:nvGrpSpPr>
        <p:grpSpPr>
          <a:xfrm>
            <a:off x="2577570" y="1750993"/>
            <a:ext cx="7790389" cy="4772302"/>
            <a:chOff x="5105400" y="1676817"/>
            <a:chExt cx="7056438" cy="4680396"/>
          </a:xfrm>
        </p:grpSpPr>
        <p:sp>
          <p:nvSpPr>
            <p:cNvPr id="9" name="Rectangle: Rounded Corners 8">
              <a:extLst>
                <a:ext uri="{FF2B5EF4-FFF2-40B4-BE49-F238E27FC236}">
                  <a16:creationId xmlns:a16="http://schemas.microsoft.com/office/drawing/2014/main" id="{8E026511-2276-5F7D-0D7B-11E8131C1322}"/>
                </a:ext>
              </a:extLst>
            </p:cNvPr>
            <p:cNvSpPr/>
            <p:nvPr/>
          </p:nvSpPr>
          <p:spPr>
            <a:xfrm>
              <a:off x="5524659" y="1676817"/>
              <a:ext cx="6217920" cy="4358223"/>
            </a:xfrm>
            <a:prstGeom prst="roundRect">
              <a:avLst>
                <a:gd name="adj" fmla="val 0"/>
              </a:avLst>
            </a:prstGeom>
            <a:solidFill>
              <a:srgbClr val="0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Top Corners Rounded 9">
              <a:extLst>
                <a:ext uri="{FF2B5EF4-FFF2-40B4-BE49-F238E27FC236}">
                  <a16:creationId xmlns:a16="http://schemas.microsoft.com/office/drawing/2014/main" id="{3846ED93-6E70-E21C-6B53-B623DC97D2C1}"/>
                </a:ext>
              </a:extLst>
            </p:cNvPr>
            <p:cNvSpPr/>
            <p:nvPr/>
          </p:nvSpPr>
          <p:spPr>
            <a:xfrm>
              <a:off x="5105400" y="6145590"/>
              <a:ext cx="7056438" cy="211623"/>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9886874F-073E-6B38-C220-F779BFEECE5E}"/>
              </a:ext>
            </a:extLst>
          </p:cNvPr>
          <p:cNvSpPr/>
          <p:nvPr/>
        </p:nvSpPr>
        <p:spPr>
          <a:xfrm>
            <a:off x="9537194"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41EAD5F-07F2-BDB9-4C0F-6833C03F20AD}"/>
              </a:ext>
            </a:extLst>
          </p:cNvPr>
          <p:cNvPicPr>
            <a:picLocks noChangeAspect="1"/>
          </p:cNvPicPr>
          <p:nvPr/>
        </p:nvPicPr>
        <p:blipFill>
          <a:blip r:embed="rId3"/>
          <a:stretch>
            <a:fillRect/>
          </a:stretch>
        </p:blipFill>
        <p:spPr>
          <a:xfrm>
            <a:off x="3040437" y="1750993"/>
            <a:ext cx="6868677" cy="4339417"/>
          </a:xfrm>
          <a:prstGeom prst="rect">
            <a:avLst/>
          </a:prstGeom>
        </p:spPr>
      </p:pic>
      <p:sp>
        <p:nvSpPr>
          <p:cNvPr id="11" name="Google Shape;3106;p66">
            <a:extLst>
              <a:ext uri="{FF2B5EF4-FFF2-40B4-BE49-F238E27FC236}">
                <a16:creationId xmlns:a16="http://schemas.microsoft.com/office/drawing/2014/main" id="{EE64EDA1-92D3-6BE9-01A2-22E5480B2000}"/>
              </a:ext>
            </a:extLst>
          </p:cNvPr>
          <p:cNvSpPr txBox="1">
            <a:spLocks/>
          </p:cNvSpPr>
          <p:nvPr/>
        </p:nvSpPr>
        <p:spPr>
          <a:xfrm>
            <a:off x="5194471" y="1125869"/>
            <a:ext cx="2556586" cy="76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Login page </a:t>
            </a:r>
          </a:p>
        </p:txBody>
      </p:sp>
    </p:spTree>
    <p:extLst>
      <p:ext uri="{BB962C8B-B14F-4D97-AF65-F5344CB8AC3E}">
        <p14:creationId xmlns:p14="http://schemas.microsoft.com/office/powerpoint/2010/main" val="3737524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14A89513-86DD-B16E-7D31-7F231A7B838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BFE7C1DF-63D2-065C-9519-67DF3B2933CD}"/>
              </a:ext>
            </a:extLst>
          </p:cNvPr>
          <p:cNvGrpSpPr/>
          <p:nvPr/>
        </p:nvGrpSpPr>
        <p:grpSpPr>
          <a:xfrm>
            <a:off x="2577570" y="1750993"/>
            <a:ext cx="7790389" cy="4772302"/>
            <a:chOff x="5105400" y="1676817"/>
            <a:chExt cx="7056438" cy="4680396"/>
          </a:xfrm>
        </p:grpSpPr>
        <p:sp>
          <p:nvSpPr>
            <p:cNvPr id="9" name="Rectangle: Rounded Corners 8">
              <a:extLst>
                <a:ext uri="{FF2B5EF4-FFF2-40B4-BE49-F238E27FC236}">
                  <a16:creationId xmlns:a16="http://schemas.microsoft.com/office/drawing/2014/main" id="{2A422460-032E-6C2D-8BFF-7F50606068B9}"/>
                </a:ext>
              </a:extLst>
            </p:cNvPr>
            <p:cNvSpPr/>
            <p:nvPr/>
          </p:nvSpPr>
          <p:spPr>
            <a:xfrm>
              <a:off x="5524659" y="1676817"/>
              <a:ext cx="6217920" cy="4358223"/>
            </a:xfrm>
            <a:prstGeom prst="roundRect">
              <a:avLst>
                <a:gd name="adj" fmla="val 0"/>
              </a:avLst>
            </a:prstGeom>
            <a:solidFill>
              <a:srgbClr val="0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Top Corners Rounded 9">
              <a:extLst>
                <a:ext uri="{FF2B5EF4-FFF2-40B4-BE49-F238E27FC236}">
                  <a16:creationId xmlns:a16="http://schemas.microsoft.com/office/drawing/2014/main" id="{5299B8CB-2000-C31D-7B30-64D6B67441D3}"/>
                </a:ext>
              </a:extLst>
            </p:cNvPr>
            <p:cNvSpPr/>
            <p:nvPr/>
          </p:nvSpPr>
          <p:spPr>
            <a:xfrm>
              <a:off x="5105400" y="6145590"/>
              <a:ext cx="7056438" cy="211623"/>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3890CB53-6F87-600B-1D4B-D67656E279B8}"/>
              </a:ext>
            </a:extLst>
          </p:cNvPr>
          <p:cNvSpPr/>
          <p:nvPr/>
        </p:nvSpPr>
        <p:spPr>
          <a:xfrm>
            <a:off x="9537194"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106;p66">
            <a:extLst>
              <a:ext uri="{FF2B5EF4-FFF2-40B4-BE49-F238E27FC236}">
                <a16:creationId xmlns:a16="http://schemas.microsoft.com/office/drawing/2014/main" id="{4417B612-C5A6-02B7-0B01-20F74C3FFC9C}"/>
              </a:ext>
            </a:extLst>
          </p:cNvPr>
          <p:cNvSpPr txBox="1">
            <a:spLocks/>
          </p:cNvSpPr>
          <p:nvPr/>
        </p:nvSpPr>
        <p:spPr>
          <a:xfrm>
            <a:off x="5194471" y="1125869"/>
            <a:ext cx="2556586" cy="76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Forget Password </a:t>
            </a:r>
          </a:p>
        </p:txBody>
      </p:sp>
      <p:pic>
        <p:nvPicPr>
          <p:cNvPr id="4" name="Picture 3">
            <a:extLst>
              <a:ext uri="{FF2B5EF4-FFF2-40B4-BE49-F238E27FC236}">
                <a16:creationId xmlns:a16="http://schemas.microsoft.com/office/drawing/2014/main" id="{6A3AD57B-9BF2-8C69-F9EB-AEFBE7BC99F3}"/>
              </a:ext>
            </a:extLst>
          </p:cNvPr>
          <p:cNvPicPr>
            <a:picLocks noChangeAspect="1"/>
          </p:cNvPicPr>
          <p:nvPr/>
        </p:nvPicPr>
        <p:blipFill>
          <a:blip r:embed="rId3"/>
          <a:stretch>
            <a:fillRect/>
          </a:stretch>
        </p:blipFill>
        <p:spPr>
          <a:xfrm>
            <a:off x="3185161" y="1856089"/>
            <a:ext cx="6598920" cy="4338707"/>
          </a:xfrm>
          <a:prstGeom prst="rect">
            <a:avLst/>
          </a:prstGeom>
        </p:spPr>
      </p:pic>
      <p:sp>
        <p:nvSpPr>
          <p:cNvPr id="12" name="Google Shape;3106;p66">
            <a:extLst>
              <a:ext uri="{FF2B5EF4-FFF2-40B4-BE49-F238E27FC236}">
                <a16:creationId xmlns:a16="http://schemas.microsoft.com/office/drawing/2014/main" id="{617AED09-223E-00A2-3A3A-FB448DBE2778}"/>
              </a:ext>
            </a:extLst>
          </p:cNvPr>
          <p:cNvSpPr txBox="1">
            <a:spLocks noGrp="1"/>
          </p:cNvSpPr>
          <p:nvPr>
            <p:ph type="title"/>
          </p:nvPr>
        </p:nvSpPr>
        <p:spPr>
          <a:xfrm>
            <a:off x="960188" y="744069"/>
            <a:ext cx="7350433" cy="763600"/>
          </a:xfrm>
        </p:spPr>
        <p:txBody>
          <a:bodyPr spcFirstLastPara="1" wrap="square" lIns="91425" tIns="91425" rIns="91425" bIns="91425" anchor="ctr" anchorCtr="0">
            <a:normAutofit fontScale="90000"/>
          </a:bodyPr>
          <a:lstStyle/>
          <a:p>
            <a:r>
              <a:rPr lang="en-US" sz="2800" dirty="0">
                <a:solidFill>
                  <a:schemeClr val="accent4"/>
                </a:solidFill>
              </a:rPr>
              <a:t>Web Application (Admin/Instructor Role) </a:t>
            </a:r>
            <a:br>
              <a:rPr lang="en-US" sz="2800" dirty="0">
                <a:solidFill>
                  <a:schemeClr val="accent4"/>
                </a:solidFill>
              </a:rPr>
            </a:br>
            <a:endParaRPr lang="en-US" dirty="0"/>
          </a:p>
        </p:txBody>
      </p:sp>
    </p:spTree>
    <p:extLst>
      <p:ext uri="{BB962C8B-B14F-4D97-AF65-F5344CB8AC3E}">
        <p14:creationId xmlns:p14="http://schemas.microsoft.com/office/powerpoint/2010/main" val="36717540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1A7B166A-C333-3D11-038F-C228076B9112}"/>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9EE9262-3174-2D7F-D2FD-36DE0083EFE3}"/>
              </a:ext>
            </a:extLst>
          </p:cNvPr>
          <p:cNvGrpSpPr/>
          <p:nvPr/>
        </p:nvGrpSpPr>
        <p:grpSpPr>
          <a:xfrm>
            <a:off x="2577570" y="1750993"/>
            <a:ext cx="7790389" cy="4772302"/>
            <a:chOff x="5105400" y="1676817"/>
            <a:chExt cx="7056438" cy="4680396"/>
          </a:xfrm>
        </p:grpSpPr>
        <p:sp>
          <p:nvSpPr>
            <p:cNvPr id="9" name="Rectangle: Rounded Corners 8">
              <a:extLst>
                <a:ext uri="{FF2B5EF4-FFF2-40B4-BE49-F238E27FC236}">
                  <a16:creationId xmlns:a16="http://schemas.microsoft.com/office/drawing/2014/main" id="{0E7A2194-2B0B-9677-864F-850D99807C25}"/>
                </a:ext>
              </a:extLst>
            </p:cNvPr>
            <p:cNvSpPr/>
            <p:nvPr/>
          </p:nvSpPr>
          <p:spPr>
            <a:xfrm>
              <a:off x="5524659" y="1676817"/>
              <a:ext cx="6217920" cy="4358223"/>
            </a:xfrm>
            <a:prstGeom prst="roundRect">
              <a:avLst>
                <a:gd name="adj" fmla="val 0"/>
              </a:avLst>
            </a:prstGeom>
            <a:solidFill>
              <a:srgbClr val="0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Top Corners Rounded 9">
              <a:extLst>
                <a:ext uri="{FF2B5EF4-FFF2-40B4-BE49-F238E27FC236}">
                  <a16:creationId xmlns:a16="http://schemas.microsoft.com/office/drawing/2014/main" id="{7049175F-35CF-CC31-2E5F-D3FBF9435942}"/>
                </a:ext>
              </a:extLst>
            </p:cNvPr>
            <p:cNvSpPr/>
            <p:nvPr/>
          </p:nvSpPr>
          <p:spPr>
            <a:xfrm>
              <a:off x="5105400" y="6145590"/>
              <a:ext cx="7056438" cy="211623"/>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A8910D68-2DC4-C7E3-A24D-C9637C904E4B}"/>
              </a:ext>
            </a:extLst>
          </p:cNvPr>
          <p:cNvSpPr/>
          <p:nvPr/>
        </p:nvSpPr>
        <p:spPr>
          <a:xfrm>
            <a:off x="9537194"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106;p66">
            <a:extLst>
              <a:ext uri="{FF2B5EF4-FFF2-40B4-BE49-F238E27FC236}">
                <a16:creationId xmlns:a16="http://schemas.microsoft.com/office/drawing/2014/main" id="{AA64F2AB-2EB9-24ED-7663-99486CBB3C45}"/>
              </a:ext>
            </a:extLst>
          </p:cNvPr>
          <p:cNvSpPr txBox="1">
            <a:spLocks/>
          </p:cNvSpPr>
          <p:nvPr/>
        </p:nvSpPr>
        <p:spPr>
          <a:xfrm>
            <a:off x="5194471" y="1125869"/>
            <a:ext cx="2556586" cy="76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Dashboard Page  </a:t>
            </a:r>
          </a:p>
        </p:txBody>
      </p:sp>
      <p:pic>
        <p:nvPicPr>
          <p:cNvPr id="3" name="Picture 2">
            <a:extLst>
              <a:ext uri="{FF2B5EF4-FFF2-40B4-BE49-F238E27FC236}">
                <a16:creationId xmlns:a16="http://schemas.microsoft.com/office/drawing/2014/main" id="{81FB30C8-A8B5-9A8F-A2FD-B31958F1DA9B}"/>
              </a:ext>
            </a:extLst>
          </p:cNvPr>
          <p:cNvPicPr>
            <a:picLocks noChangeAspect="1"/>
          </p:cNvPicPr>
          <p:nvPr/>
        </p:nvPicPr>
        <p:blipFill>
          <a:blip r:embed="rId3"/>
          <a:stretch>
            <a:fillRect/>
          </a:stretch>
        </p:blipFill>
        <p:spPr>
          <a:xfrm>
            <a:off x="3141157" y="1889468"/>
            <a:ext cx="6627683" cy="4213099"/>
          </a:xfrm>
          <a:prstGeom prst="rect">
            <a:avLst/>
          </a:prstGeom>
        </p:spPr>
      </p:pic>
      <p:sp>
        <p:nvSpPr>
          <p:cNvPr id="7" name="Google Shape;3106;p66">
            <a:extLst>
              <a:ext uri="{FF2B5EF4-FFF2-40B4-BE49-F238E27FC236}">
                <a16:creationId xmlns:a16="http://schemas.microsoft.com/office/drawing/2014/main" id="{F6F7E500-A13D-A673-96B6-13E1D6D33AA7}"/>
              </a:ext>
            </a:extLst>
          </p:cNvPr>
          <p:cNvSpPr txBox="1">
            <a:spLocks noGrp="1"/>
          </p:cNvSpPr>
          <p:nvPr>
            <p:ph type="title"/>
          </p:nvPr>
        </p:nvSpPr>
        <p:spPr>
          <a:xfrm>
            <a:off x="960188" y="744069"/>
            <a:ext cx="7350433" cy="763600"/>
          </a:xfrm>
        </p:spPr>
        <p:txBody>
          <a:bodyPr spcFirstLastPara="1" wrap="square" lIns="91425" tIns="91425" rIns="91425" bIns="91425" anchor="ctr" anchorCtr="0">
            <a:normAutofit fontScale="90000"/>
          </a:bodyPr>
          <a:lstStyle/>
          <a:p>
            <a:r>
              <a:rPr lang="en-US" sz="2800" dirty="0">
                <a:solidFill>
                  <a:schemeClr val="accent4"/>
                </a:solidFill>
              </a:rPr>
              <a:t>Web Application (Admin/Instructor Role) </a:t>
            </a:r>
            <a:br>
              <a:rPr lang="en-US" sz="2800" dirty="0">
                <a:solidFill>
                  <a:schemeClr val="accent4"/>
                </a:solidFill>
              </a:rPr>
            </a:br>
            <a:endParaRPr lang="en-US" dirty="0"/>
          </a:p>
        </p:txBody>
      </p:sp>
    </p:spTree>
    <p:extLst>
      <p:ext uri="{BB962C8B-B14F-4D97-AF65-F5344CB8AC3E}">
        <p14:creationId xmlns:p14="http://schemas.microsoft.com/office/powerpoint/2010/main" val="22991299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0573C844-C8D8-19FE-E366-2368D180F21B}"/>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4D5A8B1D-3544-BBB0-9155-D37B1D15BE88}"/>
              </a:ext>
            </a:extLst>
          </p:cNvPr>
          <p:cNvGrpSpPr/>
          <p:nvPr/>
        </p:nvGrpSpPr>
        <p:grpSpPr>
          <a:xfrm>
            <a:off x="2623810" y="1720513"/>
            <a:ext cx="7790389" cy="4772302"/>
            <a:chOff x="5105400" y="1676817"/>
            <a:chExt cx="7056438" cy="4680396"/>
          </a:xfrm>
        </p:grpSpPr>
        <p:sp>
          <p:nvSpPr>
            <p:cNvPr id="9" name="Rectangle: Rounded Corners 8">
              <a:extLst>
                <a:ext uri="{FF2B5EF4-FFF2-40B4-BE49-F238E27FC236}">
                  <a16:creationId xmlns:a16="http://schemas.microsoft.com/office/drawing/2014/main" id="{FA63A861-E6E3-6183-4E1B-DA0EC4768FA7}"/>
                </a:ext>
              </a:extLst>
            </p:cNvPr>
            <p:cNvSpPr/>
            <p:nvPr/>
          </p:nvSpPr>
          <p:spPr>
            <a:xfrm>
              <a:off x="5524659" y="1676817"/>
              <a:ext cx="6217920" cy="4358223"/>
            </a:xfrm>
            <a:prstGeom prst="roundRect">
              <a:avLst>
                <a:gd name="adj" fmla="val 0"/>
              </a:avLst>
            </a:prstGeom>
            <a:solidFill>
              <a:srgbClr val="0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Top Corners Rounded 9">
              <a:extLst>
                <a:ext uri="{FF2B5EF4-FFF2-40B4-BE49-F238E27FC236}">
                  <a16:creationId xmlns:a16="http://schemas.microsoft.com/office/drawing/2014/main" id="{720A2D01-AF5A-98A6-7989-2F53FBBA1C22}"/>
                </a:ext>
              </a:extLst>
            </p:cNvPr>
            <p:cNvSpPr/>
            <p:nvPr/>
          </p:nvSpPr>
          <p:spPr>
            <a:xfrm>
              <a:off x="5105400" y="6145590"/>
              <a:ext cx="7056438" cy="211623"/>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DE3BFA59-A0D7-86AF-B0B5-B384BF7F086B}"/>
              </a:ext>
            </a:extLst>
          </p:cNvPr>
          <p:cNvSpPr/>
          <p:nvPr/>
        </p:nvSpPr>
        <p:spPr>
          <a:xfrm>
            <a:off x="5280437"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106;p66">
            <a:extLst>
              <a:ext uri="{FF2B5EF4-FFF2-40B4-BE49-F238E27FC236}">
                <a16:creationId xmlns:a16="http://schemas.microsoft.com/office/drawing/2014/main" id="{9A6000D0-4C28-FF49-F3BF-FCEE21043D5F}"/>
              </a:ext>
            </a:extLst>
          </p:cNvPr>
          <p:cNvSpPr txBox="1">
            <a:spLocks/>
          </p:cNvSpPr>
          <p:nvPr/>
        </p:nvSpPr>
        <p:spPr>
          <a:xfrm>
            <a:off x="5462364" y="1134873"/>
            <a:ext cx="2556586" cy="76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Subject Page </a:t>
            </a:r>
          </a:p>
        </p:txBody>
      </p:sp>
      <p:pic>
        <p:nvPicPr>
          <p:cNvPr id="5" name="Picture 4">
            <a:extLst>
              <a:ext uri="{FF2B5EF4-FFF2-40B4-BE49-F238E27FC236}">
                <a16:creationId xmlns:a16="http://schemas.microsoft.com/office/drawing/2014/main" id="{4C14963E-6FD0-4565-E9CE-F510C31EB759}"/>
              </a:ext>
            </a:extLst>
          </p:cNvPr>
          <p:cNvPicPr>
            <a:picLocks noChangeAspect="1"/>
          </p:cNvPicPr>
          <p:nvPr/>
        </p:nvPicPr>
        <p:blipFill>
          <a:blip r:embed="rId3"/>
          <a:stretch>
            <a:fillRect/>
          </a:stretch>
        </p:blipFill>
        <p:spPr>
          <a:xfrm>
            <a:off x="3235298" y="1829285"/>
            <a:ext cx="6567412" cy="4226258"/>
          </a:xfrm>
          <a:prstGeom prst="rect">
            <a:avLst/>
          </a:prstGeom>
        </p:spPr>
      </p:pic>
      <p:sp>
        <p:nvSpPr>
          <p:cNvPr id="12" name="Google Shape;3106;p66">
            <a:extLst>
              <a:ext uri="{FF2B5EF4-FFF2-40B4-BE49-F238E27FC236}">
                <a16:creationId xmlns:a16="http://schemas.microsoft.com/office/drawing/2014/main" id="{DE89F96D-ADEA-AC2B-E134-F4D95DDDCAAF}"/>
              </a:ext>
            </a:extLst>
          </p:cNvPr>
          <p:cNvSpPr txBox="1">
            <a:spLocks noGrp="1"/>
          </p:cNvSpPr>
          <p:nvPr>
            <p:ph type="title"/>
          </p:nvPr>
        </p:nvSpPr>
        <p:spPr>
          <a:xfrm>
            <a:off x="960188" y="744069"/>
            <a:ext cx="7350433" cy="763600"/>
          </a:xfrm>
        </p:spPr>
        <p:txBody>
          <a:bodyPr spcFirstLastPara="1" wrap="square" lIns="91425" tIns="91425" rIns="91425" bIns="91425" anchor="ctr" anchorCtr="0">
            <a:normAutofit fontScale="90000"/>
          </a:bodyPr>
          <a:lstStyle/>
          <a:p>
            <a:r>
              <a:rPr lang="en-US" sz="2800" dirty="0">
                <a:solidFill>
                  <a:schemeClr val="accent4"/>
                </a:solidFill>
              </a:rPr>
              <a:t>Web Application (Admin/Instructor Role) </a:t>
            </a:r>
            <a:br>
              <a:rPr lang="en-US" sz="2800" dirty="0">
                <a:solidFill>
                  <a:schemeClr val="accent4"/>
                </a:solidFill>
              </a:rPr>
            </a:br>
            <a:endParaRPr lang="en-US" dirty="0"/>
          </a:p>
        </p:txBody>
      </p:sp>
    </p:spTree>
    <p:extLst>
      <p:ext uri="{BB962C8B-B14F-4D97-AF65-F5344CB8AC3E}">
        <p14:creationId xmlns:p14="http://schemas.microsoft.com/office/powerpoint/2010/main" val="2964451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1A490C6A-E56B-5D6E-BA7E-80DA2C3CFF3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60487D37-CE94-F6F0-98D0-F7EA761D346D}"/>
              </a:ext>
            </a:extLst>
          </p:cNvPr>
          <p:cNvGrpSpPr/>
          <p:nvPr/>
        </p:nvGrpSpPr>
        <p:grpSpPr>
          <a:xfrm>
            <a:off x="2577570" y="1750993"/>
            <a:ext cx="7790389" cy="4772302"/>
            <a:chOff x="5105400" y="1676817"/>
            <a:chExt cx="7056438" cy="4680396"/>
          </a:xfrm>
        </p:grpSpPr>
        <p:sp>
          <p:nvSpPr>
            <p:cNvPr id="9" name="Rectangle: Rounded Corners 8">
              <a:extLst>
                <a:ext uri="{FF2B5EF4-FFF2-40B4-BE49-F238E27FC236}">
                  <a16:creationId xmlns:a16="http://schemas.microsoft.com/office/drawing/2014/main" id="{3A79F03C-A87B-01D7-0819-D013172BBCA6}"/>
                </a:ext>
              </a:extLst>
            </p:cNvPr>
            <p:cNvSpPr/>
            <p:nvPr/>
          </p:nvSpPr>
          <p:spPr>
            <a:xfrm>
              <a:off x="5524659" y="1676817"/>
              <a:ext cx="6217920" cy="4358223"/>
            </a:xfrm>
            <a:prstGeom prst="roundRect">
              <a:avLst>
                <a:gd name="adj" fmla="val 0"/>
              </a:avLst>
            </a:prstGeom>
            <a:solidFill>
              <a:srgbClr val="0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Top Corners Rounded 9">
              <a:extLst>
                <a:ext uri="{FF2B5EF4-FFF2-40B4-BE49-F238E27FC236}">
                  <a16:creationId xmlns:a16="http://schemas.microsoft.com/office/drawing/2014/main" id="{432B22C2-E272-69FC-5831-DFAAF19315DA}"/>
                </a:ext>
              </a:extLst>
            </p:cNvPr>
            <p:cNvSpPr/>
            <p:nvPr/>
          </p:nvSpPr>
          <p:spPr>
            <a:xfrm>
              <a:off x="5105400" y="6145590"/>
              <a:ext cx="7056438" cy="211623"/>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A0BF47A7-DAC9-7651-AFA8-4457E1117694}"/>
              </a:ext>
            </a:extLst>
          </p:cNvPr>
          <p:cNvSpPr/>
          <p:nvPr/>
        </p:nvSpPr>
        <p:spPr>
          <a:xfrm>
            <a:off x="9537194"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106;p66">
            <a:extLst>
              <a:ext uri="{FF2B5EF4-FFF2-40B4-BE49-F238E27FC236}">
                <a16:creationId xmlns:a16="http://schemas.microsoft.com/office/drawing/2014/main" id="{F9518F77-4E8C-68FA-B783-3F7B79BD8A98}"/>
              </a:ext>
            </a:extLst>
          </p:cNvPr>
          <p:cNvSpPr txBox="1">
            <a:spLocks/>
          </p:cNvSpPr>
          <p:nvPr/>
        </p:nvSpPr>
        <p:spPr>
          <a:xfrm>
            <a:off x="5194471" y="1125869"/>
            <a:ext cx="2556586" cy="76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Profiles Page  </a:t>
            </a:r>
          </a:p>
        </p:txBody>
      </p:sp>
      <p:pic>
        <p:nvPicPr>
          <p:cNvPr id="3" name="Picture 2">
            <a:extLst>
              <a:ext uri="{FF2B5EF4-FFF2-40B4-BE49-F238E27FC236}">
                <a16:creationId xmlns:a16="http://schemas.microsoft.com/office/drawing/2014/main" id="{D114F919-6D00-99EB-1246-32DAF1098E91}"/>
              </a:ext>
            </a:extLst>
          </p:cNvPr>
          <p:cNvPicPr>
            <a:picLocks noChangeAspect="1"/>
          </p:cNvPicPr>
          <p:nvPr/>
        </p:nvPicPr>
        <p:blipFill>
          <a:blip r:embed="rId3"/>
          <a:stretch>
            <a:fillRect/>
          </a:stretch>
        </p:blipFill>
        <p:spPr>
          <a:xfrm>
            <a:off x="3149331" y="1874617"/>
            <a:ext cx="6646866" cy="4196554"/>
          </a:xfrm>
          <a:prstGeom prst="rect">
            <a:avLst/>
          </a:prstGeom>
        </p:spPr>
      </p:pic>
      <p:sp>
        <p:nvSpPr>
          <p:cNvPr id="7" name="Google Shape;3106;p66">
            <a:extLst>
              <a:ext uri="{FF2B5EF4-FFF2-40B4-BE49-F238E27FC236}">
                <a16:creationId xmlns:a16="http://schemas.microsoft.com/office/drawing/2014/main" id="{1A543120-04DA-B3C0-9B60-BB04399DF48B}"/>
              </a:ext>
            </a:extLst>
          </p:cNvPr>
          <p:cNvSpPr txBox="1">
            <a:spLocks noGrp="1"/>
          </p:cNvSpPr>
          <p:nvPr>
            <p:ph type="title"/>
          </p:nvPr>
        </p:nvSpPr>
        <p:spPr>
          <a:xfrm>
            <a:off x="960188" y="744069"/>
            <a:ext cx="7350433" cy="763600"/>
          </a:xfrm>
        </p:spPr>
        <p:txBody>
          <a:bodyPr spcFirstLastPara="1" wrap="square" lIns="91425" tIns="91425" rIns="91425" bIns="91425" anchor="ctr" anchorCtr="0">
            <a:normAutofit fontScale="90000"/>
          </a:bodyPr>
          <a:lstStyle/>
          <a:p>
            <a:r>
              <a:rPr lang="en-US" sz="2800" dirty="0">
                <a:solidFill>
                  <a:schemeClr val="accent4"/>
                </a:solidFill>
              </a:rPr>
              <a:t>Web Application (Admin/Instructor Role) </a:t>
            </a:r>
            <a:br>
              <a:rPr lang="en-US" sz="2800" dirty="0">
                <a:solidFill>
                  <a:schemeClr val="accent4"/>
                </a:solidFill>
              </a:rPr>
            </a:br>
            <a:endParaRPr lang="en-US" dirty="0"/>
          </a:p>
        </p:txBody>
      </p:sp>
    </p:spTree>
    <p:extLst>
      <p:ext uri="{BB962C8B-B14F-4D97-AF65-F5344CB8AC3E}">
        <p14:creationId xmlns:p14="http://schemas.microsoft.com/office/powerpoint/2010/main" val="18746292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C310D7C7-2287-CFC1-393C-4FFD9D43088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C526F62-2E75-5CD6-B681-142FE74CF9A6}"/>
              </a:ext>
            </a:extLst>
          </p:cNvPr>
          <p:cNvGrpSpPr/>
          <p:nvPr/>
        </p:nvGrpSpPr>
        <p:grpSpPr>
          <a:xfrm>
            <a:off x="2577570" y="1750993"/>
            <a:ext cx="7790389" cy="4772302"/>
            <a:chOff x="5105400" y="1676817"/>
            <a:chExt cx="7056438" cy="4680396"/>
          </a:xfrm>
        </p:grpSpPr>
        <p:sp>
          <p:nvSpPr>
            <p:cNvPr id="9" name="Rectangle: Rounded Corners 8">
              <a:extLst>
                <a:ext uri="{FF2B5EF4-FFF2-40B4-BE49-F238E27FC236}">
                  <a16:creationId xmlns:a16="http://schemas.microsoft.com/office/drawing/2014/main" id="{127C7DB3-58B0-BDE9-A2FB-A808FC32786D}"/>
                </a:ext>
              </a:extLst>
            </p:cNvPr>
            <p:cNvSpPr/>
            <p:nvPr/>
          </p:nvSpPr>
          <p:spPr>
            <a:xfrm>
              <a:off x="5524659" y="1676817"/>
              <a:ext cx="6217920" cy="4358223"/>
            </a:xfrm>
            <a:prstGeom prst="roundRect">
              <a:avLst>
                <a:gd name="adj" fmla="val 0"/>
              </a:avLst>
            </a:prstGeom>
            <a:solidFill>
              <a:srgbClr val="0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Top Corners Rounded 9">
              <a:extLst>
                <a:ext uri="{FF2B5EF4-FFF2-40B4-BE49-F238E27FC236}">
                  <a16:creationId xmlns:a16="http://schemas.microsoft.com/office/drawing/2014/main" id="{361FB36E-0EE9-24EE-8D18-770B2871CC10}"/>
                </a:ext>
              </a:extLst>
            </p:cNvPr>
            <p:cNvSpPr/>
            <p:nvPr/>
          </p:nvSpPr>
          <p:spPr>
            <a:xfrm>
              <a:off x="5105400" y="6145590"/>
              <a:ext cx="7056438" cy="211623"/>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6FB30DF4-1707-EC51-1BF2-ABEE5EDC1952}"/>
              </a:ext>
            </a:extLst>
          </p:cNvPr>
          <p:cNvSpPr/>
          <p:nvPr/>
        </p:nvSpPr>
        <p:spPr>
          <a:xfrm>
            <a:off x="9537194"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106;p66">
            <a:extLst>
              <a:ext uri="{FF2B5EF4-FFF2-40B4-BE49-F238E27FC236}">
                <a16:creationId xmlns:a16="http://schemas.microsoft.com/office/drawing/2014/main" id="{05C051B3-620C-09A6-FC7C-4E7FFD69DBF7}"/>
              </a:ext>
            </a:extLst>
          </p:cNvPr>
          <p:cNvSpPr txBox="1">
            <a:spLocks/>
          </p:cNvSpPr>
          <p:nvPr/>
        </p:nvSpPr>
        <p:spPr>
          <a:xfrm>
            <a:off x="5194471" y="1125869"/>
            <a:ext cx="2556586" cy="763600"/>
          </a:xfrm>
          <a:prstGeom prst="rect">
            <a:avLst/>
          </a:prstGeom>
          <a:noFill/>
          <a:ln>
            <a:noFill/>
          </a:ln>
        </p:spPr>
        <p:txBody>
          <a:bodyPr spcFirstLastPara="1" wrap="square" lIns="91425" tIns="91425" rIns="91425" bIns="91425" anchor="ctr" anchorCtr="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Students Details Page  </a:t>
            </a:r>
          </a:p>
        </p:txBody>
      </p:sp>
      <p:pic>
        <p:nvPicPr>
          <p:cNvPr id="4" name="Picture 3">
            <a:extLst>
              <a:ext uri="{FF2B5EF4-FFF2-40B4-BE49-F238E27FC236}">
                <a16:creationId xmlns:a16="http://schemas.microsoft.com/office/drawing/2014/main" id="{0DFD851D-5450-8D30-F28A-DDB5B67A384C}"/>
              </a:ext>
            </a:extLst>
          </p:cNvPr>
          <p:cNvPicPr>
            <a:picLocks noChangeAspect="1"/>
          </p:cNvPicPr>
          <p:nvPr/>
        </p:nvPicPr>
        <p:blipFill>
          <a:blip r:embed="rId3"/>
          <a:stretch>
            <a:fillRect/>
          </a:stretch>
        </p:blipFill>
        <p:spPr>
          <a:xfrm>
            <a:off x="3149331" y="1933182"/>
            <a:ext cx="6646865" cy="4186975"/>
          </a:xfrm>
          <a:prstGeom prst="rect">
            <a:avLst/>
          </a:prstGeom>
        </p:spPr>
      </p:pic>
      <p:sp>
        <p:nvSpPr>
          <p:cNvPr id="7" name="Google Shape;3106;p66">
            <a:extLst>
              <a:ext uri="{FF2B5EF4-FFF2-40B4-BE49-F238E27FC236}">
                <a16:creationId xmlns:a16="http://schemas.microsoft.com/office/drawing/2014/main" id="{CAA10534-1E96-64E1-3329-AD965917E4F8}"/>
              </a:ext>
            </a:extLst>
          </p:cNvPr>
          <p:cNvSpPr txBox="1">
            <a:spLocks noGrp="1"/>
          </p:cNvSpPr>
          <p:nvPr>
            <p:ph type="title"/>
          </p:nvPr>
        </p:nvSpPr>
        <p:spPr>
          <a:xfrm>
            <a:off x="960188" y="744069"/>
            <a:ext cx="7350433" cy="763600"/>
          </a:xfrm>
        </p:spPr>
        <p:txBody>
          <a:bodyPr spcFirstLastPara="1" wrap="square" lIns="91425" tIns="91425" rIns="91425" bIns="91425" anchor="ctr" anchorCtr="0">
            <a:normAutofit fontScale="90000"/>
          </a:bodyPr>
          <a:lstStyle/>
          <a:p>
            <a:r>
              <a:rPr lang="en-US" sz="2800" dirty="0">
                <a:solidFill>
                  <a:schemeClr val="accent4"/>
                </a:solidFill>
              </a:rPr>
              <a:t>Web Application (Admin/Instructor Role) </a:t>
            </a:r>
            <a:br>
              <a:rPr lang="en-US" sz="2800" dirty="0">
                <a:solidFill>
                  <a:schemeClr val="accent4"/>
                </a:solidFill>
              </a:rPr>
            </a:br>
            <a:endParaRPr lang="en-US" dirty="0"/>
          </a:p>
        </p:txBody>
      </p:sp>
    </p:spTree>
    <p:extLst>
      <p:ext uri="{BB962C8B-B14F-4D97-AF65-F5344CB8AC3E}">
        <p14:creationId xmlns:p14="http://schemas.microsoft.com/office/powerpoint/2010/main" val="38126255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23265F7A-8E29-CE18-C25B-AA6BA82F3C12}"/>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2612688A-EC4E-1D87-FC59-0869A3C213A5}"/>
              </a:ext>
            </a:extLst>
          </p:cNvPr>
          <p:cNvGrpSpPr/>
          <p:nvPr/>
        </p:nvGrpSpPr>
        <p:grpSpPr>
          <a:xfrm>
            <a:off x="2577570" y="1750993"/>
            <a:ext cx="7790389" cy="4772302"/>
            <a:chOff x="5105400" y="1676817"/>
            <a:chExt cx="7056438" cy="4680396"/>
          </a:xfrm>
        </p:grpSpPr>
        <p:sp>
          <p:nvSpPr>
            <p:cNvPr id="9" name="Rectangle: Rounded Corners 8">
              <a:extLst>
                <a:ext uri="{FF2B5EF4-FFF2-40B4-BE49-F238E27FC236}">
                  <a16:creationId xmlns:a16="http://schemas.microsoft.com/office/drawing/2014/main" id="{54169E91-BE31-833C-E9C8-530D73B26282}"/>
                </a:ext>
              </a:extLst>
            </p:cNvPr>
            <p:cNvSpPr/>
            <p:nvPr/>
          </p:nvSpPr>
          <p:spPr>
            <a:xfrm>
              <a:off x="5524659" y="1676817"/>
              <a:ext cx="6217920" cy="4358223"/>
            </a:xfrm>
            <a:prstGeom prst="roundRect">
              <a:avLst>
                <a:gd name="adj" fmla="val 0"/>
              </a:avLst>
            </a:prstGeom>
            <a:solidFill>
              <a:srgbClr val="0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Top Corners Rounded 9">
              <a:extLst>
                <a:ext uri="{FF2B5EF4-FFF2-40B4-BE49-F238E27FC236}">
                  <a16:creationId xmlns:a16="http://schemas.microsoft.com/office/drawing/2014/main" id="{B65E497C-C54D-1905-1237-B4DADE923C11}"/>
                </a:ext>
              </a:extLst>
            </p:cNvPr>
            <p:cNvSpPr/>
            <p:nvPr/>
          </p:nvSpPr>
          <p:spPr>
            <a:xfrm>
              <a:off x="5105400" y="6145590"/>
              <a:ext cx="7056438" cy="211623"/>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90170A3B-FCD6-BD20-1A8E-D982A95A09F7}"/>
              </a:ext>
            </a:extLst>
          </p:cNvPr>
          <p:cNvSpPr/>
          <p:nvPr/>
        </p:nvSpPr>
        <p:spPr>
          <a:xfrm>
            <a:off x="9537194"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106;p66">
            <a:extLst>
              <a:ext uri="{FF2B5EF4-FFF2-40B4-BE49-F238E27FC236}">
                <a16:creationId xmlns:a16="http://schemas.microsoft.com/office/drawing/2014/main" id="{74C50DDB-1504-81CA-4366-9C0A07FE28CE}"/>
              </a:ext>
            </a:extLst>
          </p:cNvPr>
          <p:cNvSpPr txBox="1">
            <a:spLocks/>
          </p:cNvSpPr>
          <p:nvPr/>
        </p:nvSpPr>
        <p:spPr>
          <a:xfrm>
            <a:off x="5194471" y="1125869"/>
            <a:ext cx="2556586" cy="76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Message Page  </a:t>
            </a:r>
          </a:p>
        </p:txBody>
      </p:sp>
      <p:pic>
        <p:nvPicPr>
          <p:cNvPr id="3" name="Picture 2">
            <a:extLst>
              <a:ext uri="{FF2B5EF4-FFF2-40B4-BE49-F238E27FC236}">
                <a16:creationId xmlns:a16="http://schemas.microsoft.com/office/drawing/2014/main" id="{FD7F12C0-AE4B-368D-7F7F-CFCB6023AB3A}"/>
              </a:ext>
            </a:extLst>
          </p:cNvPr>
          <p:cNvPicPr>
            <a:picLocks noChangeAspect="1"/>
          </p:cNvPicPr>
          <p:nvPr/>
        </p:nvPicPr>
        <p:blipFill>
          <a:blip r:embed="rId3"/>
          <a:stretch>
            <a:fillRect/>
          </a:stretch>
        </p:blipFill>
        <p:spPr>
          <a:xfrm>
            <a:off x="3149331" y="1879406"/>
            <a:ext cx="6646865" cy="4186975"/>
          </a:xfrm>
          <a:prstGeom prst="rect">
            <a:avLst/>
          </a:prstGeom>
        </p:spPr>
      </p:pic>
      <p:sp>
        <p:nvSpPr>
          <p:cNvPr id="7" name="Google Shape;3106;p66">
            <a:extLst>
              <a:ext uri="{FF2B5EF4-FFF2-40B4-BE49-F238E27FC236}">
                <a16:creationId xmlns:a16="http://schemas.microsoft.com/office/drawing/2014/main" id="{3C7BC19A-2FEE-5508-D001-8752C8582D85}"/>
              </a:ext>
            </a:extLst>
          </p:cNvPr>
          <p:cNvSpPr txBox="1">
            <a:spLocks noGrp="1"/>
          </p:cNvSpPr>
          <p:nvPr>
            <p:ph type="title"/>
          </p:nvPr>
        </p:nvSpPr>
        <p:spPr>
          <a:xfrm>
            <a:off x="960188" y="744069"/>
            <a:ext cx="7350433" cy="763600"/>
          </a:xfrm>
        </p:spPr>
        <p:txBody>
          <a:bodyPr spcFirstLastPara="1" wrap="square" lIns="91425" tIns="91425" rIns="91425" bIns="91425" anchor="ctr" anchorCtr="0">
            <a:normAutofit fontScale="90000"/>
          </a:bodyPr>
          <a:lstStyle/>
          <a:p>
            <a:r>
              <a:rPr lang="en-US" sz="2800" dirty="0">
                <a:solidFill>
                  <a:schemeClr val="accent4"/>
                </a:solidFill>
              </a:rPr>
              <a:t>Web Application (Admin/Instructor Role) </a:t>
            </a:r>
            <a:br>
              <a:rPr lang="en-US" sz="2800" dirty="0">
                <a:solidFill>
                  <a:schemeClr val="accent4"/>
                </a:solidFill>
              </a:rPr>
            </a:br>
            <a:endParaRPr lang="en-US" dirty="0"/>
          </a:p>
        </p:txBody>
      </p:sp>
    </p:spTree>
    <p:extLst>
      <p:ext uri="{BB962C8B-B14F-4D97-AF65-F5344CB8AC3E}">
        <p14:creationId xmlns:p14="http://schemas.microsoft.com/office/powerpoint/2010/main" val="22755365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AD50CEE8-9FB5-7A63-2B66-7BCE5DADC9B0}"/>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EEA1453-0125-542F-E440-18C8E9FCF6FD}"/>
              </a:ext>
            </a:extLst>
          </p:cNvPr>
          <p:cNvGrpSpPr/>
          <p:nvPr/>
        </p:nvGrpSpPr>
        <p:grpSpPr>
          <a:xfrm>
            <a:off x="2577570" y="1750993"/>
            <a:ext cx="7790389" cy="4772302"/>
            <a:chOff x="5105400" y="1676817"/>
            <a:chExt cx="7056438" cy="4680396"/>
          </a:xfrm>
        </p:grpSpPr>
        <p:sp>
          <p:nvSpPr>
            <p:cNvPr id="9" name="Rectangle: Rounded Corners 8">
              <a:extLst>
                <a:ext uri="{FF2B5EF4-FFF2-40B4-BE49-F238E27FC236}">
                  <a16:creationId xmlns:a16="http://schemas.microsoft.com/office/drawing/2014/main" id="{2FD1ACCE-EC8C-328D-94EA-BCBDE64E6D2B}"/>
                </a:ext>
              </a:extLst>
            </p:cNvPr>
            <p:cNvSpPr/>
            <p:nvPr/>
          </p:nvSpPr>
          <p:spPr>
            <a:xfrm>
              <a:off x="5524659" y="1676817"/>
              <a:ext cx="6217920" cy="4358223"/>
            </a:xfrm>
            <a:prstGeom prst="roundRect">
              <a:avLst>
                <a:gd name="adj" fmla="val 0"/>
              </a:avLst>
            </a:prstGeom>
            <a:solidFill>
              <a:srgbClr val="0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Top Corners Rounded 9">
              <a:extLst>
                <a:ext uri="{FF2B5EF4-FFF2-40B4-BE49-F238E27FC236}">
                  <a16:creationId xmlns:a16="http://schemas.microsoft.com/office/drawing/2014/main" id="{AB4BFC83-022E-520B-0E64-509EB9086C89}"/>
                </a:ext>
              </a:extLst>
            </p:cNvPr>
            <p:cNvSpPr/>
            <p:nvPr/>
          </p:nvSpPr>
          <p:spPr>
            <a:xfrm>
              <a:off x="5105400" y="6145590"/>
              <a:ext cx="7056438" cy="211623"/>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6B17F5D9-75E8-FF28-0F67-8CB40FD3E582}"/>
              </a:ext>
            </a:extLst>
          </p:cNvPr>
          <p:cNvSpPr/>
          <p:nvPr/>
        </p:nvSpPr>
        <p:spPr>
          <a:xfrm>
            <a:off x="9537194"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106;p66">
            <a:extLst>
              <a:ext uri="{FF2B5EF4-FFF2-40B4-BE49-F238E27FC236}">
                <a16:creationId xmlns:a16="http://schemas.microsoft.com/office/drawing/2014/main" id="{BD7BEAEC-590E-0B4D-80CD-CAF45180B4F1}"/>
              </a:ext>
            </a:extLst>
          </p:cNvPr>
          <p:cNvSpPr txBox="1">
            <a:spLocks/>
          </p:cNvSpPr>
          <p:nvPr/>
        </p:nvSpPr>
        <p:spPr>
          <a:xfrm>
            <a:off x="5194471" y="1125869"/>
            <a:ext cx="2556586" cy="76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Reports Page  </a:t>
            </a:r>
          </a:p>
        </p:txBody>
      </p:sp>
      <p:pic>
        <p:nvPicPr>
          <p:cNvPr id="4" name="Picture 3">
            <a:extLst>
              <a:ext uri="{FF2B5EF4-FFF2-40B4-BE49-F238E27FC236}">
                <a16:creationId xmlns:a16="http://schemas.microsoft.com/office/drawing/2014/main" id="{61FBAE5B-FB58-799C-1065-40A8EABDE3A3}"/>
              </a:ext>
            </a:extLst>
          </p:cNvPr>
          <p:cNvPicPr>
            <a:picLocks noChangeAspect="1"/>
          </p:cNvPicPr>
          <p:nvPr/>
        </p:nvPicPr>
        <p:blipFill>
          <a:blip r:embed="rId3"/>
          <a:stretch>
            <a:fillRect/>
          </a:stretch>
        </p:blipFill>
        <p:spPr>
          <a:xfrm>
            <a:off x="3149331" y="1884387"/>
            <a:ext cx="6646865" cy="4177014"/>
          </a:xfrm>
          <a:prstGeom prst="rect">
            <a:avLst/>
          </a:prstGeom>
        </p:spPr>
      </p:pic>
      <p:sp>
        <p:nvSpPr>
          <p:cNvPr id="7" name="Google Shape;3106;p66">
            <a:extLst>
              <a:ext uri="{FF2B5EF4-FFF2-40B4-BE49-F238E27FC236}">
                <a16:creationId xmlns:a16="http://schemas.microsoft.com/office/drawing/2014/main" id="{D56922AC-1120-294A-215B-5BDF66DE1BE5}"/>
              </a:ext>
            </a:extLst>
          </p:cNvPr>
          <p:cNvSpPr txBox="1">
            <a:spLocks noGrp="1"/>
          </p:cNvSpPr>
          <p:nvPr>
            <p:ph type="title"/>
          </p:nvPr>
        </p:nvSpPr>
        <p:spPr>
          <a:xfrm>
            <a:off x="960188" y="744069"/>
            <a:ext cx="7350433" cy="763600"/>
          </a:xfrm>
        </p:spPr>
        <p:txBody>
          <a:bodyPr spcFirstLastPara="1" wrap="square" lIns="91425" tIns="91425" rIns="91425" bIns="91425" anchor="ctr" anchorCtr="0">
            <a:normAutofit fontScale="90000"/>
          </a:bodyPr>
          <a:lstStyle/>
          <a:p>
            <a:r>
              <a:rPr lang="en-US" sz="2800" dirty="0">
                <a:solidFill>
                  <a:schemeClr val="accent4"/>
                </a:solidFill>
              </a:rPr>
              <a:t>Web Application (Admin/Instructor Role) </a:t>
            </a:r>
            <a:br>
              <a:rPr lang="en-US" sz="2800" dirty="0">
                <a:solidFill>
                  <a:schemeClr val="accent4"/>
                </a:solidFill>
              </a:rPr>
            </a:br>
            <a:endParaRPr lang="en-US" dirty="0"/>
          </a:p>
        </p:txBody>
      </p:sp>
    </p:spTree>
    <p:extLst>
      <p:ext uri="{BB962C8B-B14F-4D97-AF65-F5344CB8AC3E}">
        <p14:creationId xmlns:p14="http://schemas.microsoft.com/office/powerpoint/2010/main" val="14290888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8C0A0B61-D270-C1F1-E498-D789A34BAD3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4FF6B8FF-CDF6-FCE0-BE6F-20755313CD85}"/>
              </a:ext>
            </a:extLst>
          </p:cNvPr>
          <p:cNvGrpSpPr/>
          <p:nvPr/>
        </p:nvGrpSpPr>
        <p:grpSpPr>
          <a:xfrm>
            <a:off x="2577570" y="1750993"/>
            <a:ext cx="7790389" cy="4772302"/>
            <a:chOff x="5105400" y="1676817"/>
            <a:chExt cx="7056438" cy="4680396"/>
          </a:xfrm>
        </p:grpSpPr>
        <p:sp>
          <p:nvSpPr>
            <p:cNvPr id="9" name="Rectangle: Rounded Corners 8">
              <a:extLst>
                <a:ext uri="{FF2B5EF4-FFF2-40B4-BE49-F238E27FC236}">
                  <a16:creationId xmlns:a16="http://schemas.microsoft.com/office/drawing/2014/main" id="{9AF9BFCE-E1D1-81C4-E1C4-87FA69EBDD88}"/>
                </a:ext>
              </a:extLst>
            </p:cNvPr>
            <p:cNvSpPr/>
            <p:nvPr/>
          </p:nvSpPr>
          <p:spPr>
            <a:xfrm>
              <a:off x="5524659" y="1676817"/>
              <a:ext cx="6217920" cy="4358223"/>
            </a:xfrm>
            <a:prstGeom prst="roundRect">
              <a:avLst>
                <a:gd name="adj" fmla="val 0"/>
              </a:avLst>
            </a:prstGeom>
            <a:solidFill>
              <a:srgbClr val="0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Top Corners Rounded 9">
              <a:extLst>
                <a:ext uri="{FF2B5EF4-FFF2-40B4-BE49-F238E27FC236}">
                  <a16:creationId xmlns:a16="http://schemas.microsoft.com/office/drawing/2014/main" id="{A383ADC9-1DB1-850F-CE0D-6A982614A0F5}"/>
                </a:ext>
              </a:extLst>
            </p:cNvPr>
            <p:cNvSpPr/>
            <p:nvPr/>
          </p:nvSpPr>
          <p:spPr>
            <a:xfrm>
              <a:off x="5105400" y="6145590"/>
              <a:ext cx="7056438" cy="211623"/>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292DB115-3EA1-D043-8F03-3F7957DDBE83}"/>
              </a:ext>
            </a:extLst>
          </p:cNvPr>
          <p:cNvSpPr/>
          <p:nvPr/>
        </p:nvSpPr>
        <p:spPr>
          <a:xfrm>
            <a:off x="9537194"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106;p66">
            <a:extLst>
              <a:ext uri="{FF2B5EF4-FFF2-40B4-BE49-F238E27FC236}">
                <a16:creationId xmlns:a16="http://schemas.microsoft.com/office/drawing/2014/main" id="{3386F4DC-7AF1-7A9B-FE97-C9A2B2FCE229}"/>
              </a:ext>
            </a:extLst>
          </p:cNvPr>
          <p:cNvSpPr txBox="1">
            <a:spLocks/>
          </p:cNvSpPr>
          <p:nvPr/>
        </p:nvSpPr>
        <p:spPr>
          <a:xfrm>
            <a:off x="5194471" y="1125869"/>
            <a:ext cx="2556586" cy="763600"/>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aleway Black"/>
              <a:buNone/>
              <a:defRPr sz="26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Leave Application Page  </a:t>
            </a:r>
          </a:p>
        </p:txBody>
      </p:sp>
      <p:pic>
        <p:nvPicPr>
          <p:cNvPr id="3" name="Picture 2">
            <a:extLst>
              <a:ext uri="{FF2B5EF4-FFF2-40B4-BE49-F238E27FC236}">
                <a16:creationId xmlns:a16="http://schemas.microsoft.com/office/drawing/2014/main" id="{18CF4602-BAAA-E014-2D48-9154ADBD8F6B}"/>
              </a:ext>
            </a:extLst>
          </p:cNvPr>
          <p:cNvPicPr>
            <a:picLocks noChangeAspect="1"/>
          </p:cNvPicPr>
          <p:nvPr/>
        </p:nvPicPr>
        <p:blipFill>
          <a:blip r:embed="rId3"/>
          <a:stretch>
            <a:fillRect/>
          </a:stretch>
        </p:blipFill>
        <p:spPr>
          <a:xfrm>
            <a:off x="3149332" y="1889469"/>
            <a:ext cx="6675388" cy="4196371"/>
          </a:xfrm>
          <a:prstGeom prst="rect">
            <a:avLst/>
          </a:prstGeom>
        </p:spPr>
      </p:pic>
      <p:sp>
        <p:nvSpPr>
          <p:cNvPr id="7" name="Google Shape;3106;p66">
            <a:extLst>
              <a:ext uri="{FF2B5EF4-FFF2-40B4-BE49-F238E27FC236}">
                <a16:creationId xmlns:a16="http://schemas.microsoft.com/office/drawing/2014/main" id="{221BAF11-9E15-2483-FA84-F6A963CC4D4B}"/>
              </a:ext>
            </a:extLst>
          </p:cNvPr>
          <p:cNvSpPr txBox="1">
            <a:spLocks noGrp="1"/>
          </p:cNvSpPr>
          <p:nvPr>
            <p:ph type="title"/>
          </p:nvPr>
        </p:nvSpPr>
        <p:spPr>
          <a:xfrm>
            <a:off x="960188" y="744069"/>
            <a:ext cx="7350433" cy="763600"/>
          </a:xfrm>
        </p:spPr>
        <p:txBody>
          <a:bodyPr spcFirstLastPara="1" wrap="square" lIns="91425" tIns="91425" rIns="91425" bIns="91425" anchor="ctr" anchorCtr="0">
            <a:normAutofit fontScale="90000"/>
          </a:bodyPr>
          <a:lstStyle/>
          <a:p>
            <a:r>
              <a:rPr lang="en-US" sz="2800" dirty="0">
                <a:solidFill>
                  <a:schemeClr val="accent4"/>
                </a:solidFill>
              </a:rPr>
              <a:t>Web Application (Admin/Instructor Role) </a:t>
            </a:r>
            <a:br>
              <a:rPr lang="en-US" sz="2800" dirty="0">
                <a:solidFill>
                  <a:schemeClr val="accent4"/>
                </a:solidFill>
              </a:rPr>
            </a:br>
            <a:endParaRPr lang="en-US" dirty="0"/>
          </a:p>
        </p:txBody>
      </p:sp>
    </p:spTree>
    <p:extLst>
      <p:ext uri="{BB962C8B-B14F-4D97-AF65-F5344CB8AC3E}">
        <p14:creationId xmlns:p14="http://schemas.microsoft.com/office/powerpoint/2010/main" val="11055624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813A21F7-8196-D050-0FF5-71FC1A6971C1}"/>
            </a:ext>
          </a:extLst>
        </p:cNvPr>
        <p:cNvGrpSpPr/>
        <p:nvPr/>
      </p:nvGrpSpPr>
      <p:grpSpPr>
        <a:xfrm>
          <a:off x="0" y="0"/>
          <a:ext cx="0" cy="0"/>
          <a:chOff x="0" y="0"/>
          <a:chExt cx="0" cy="0"/>
        </a:xfrm>
      </p:grpSpPr>
      <p:sp>
        <p:nvSpPr>
          <p:cNvPr id="2" name="Google Shape;3106;p66">
            <a:extLst>
              <a:ext uri="{FF2B5EF4-FFF2-40B4-BE49-F238E27FC236}">
                <a16:creationId xmlns:a16="http://schemas.microsoft.com/office/drawing/2014/main" id="{44F0DFB6-932A-954C-FB7A-83C71CDD5DC5}"/>
              </a:ext>
            </a:extLst>
          </p:cNvPr>
          <p:cNvSpPr txBox="1">
            <a:spLocks noGrp="1"/>
          </p:cNvSpPr>
          <p:nvPr>
            <p:ph type="title"/>
          </p:nvPr>
        </p:nvSpPr>
        <p:spPr>
          <a:xfrm>
            <a:off x="4574622" y="265729"/>
            <a:ext cx="3684613" cy="763600"/>
          </a:xfrm>
        </p:spPr>
        <p:txBody>
          <a:bodyPr spcFirstLastPara="1" wrap="square" lIns="91425" tIns="91425" rIns="91425" bIns="91425" anchor="ctr" anchorCtr="0">
            <a:normAutofit fontScale="90000"/>
          </a:bodyPr>
          <a:lstStyle/>
          <a:p>
            <a:pPr lvl="2"/>
            <a:r>
              <a:rPr lang="en-US" dirty="0">
                <a:solidFill>
                  <a:schemeClr val="accent4"/>
                </a:solidFill>
              </a:rPr>
              <a:t>Mobile Application (Student Role)</a:t>
            </a:r>
          </a:p>
        </p:txBody>
      </p:sp>
      <p:sp>
        <p:nvSpPr>
          <p:cNvPr id="16" name="Oval 15">
            <a:extLst>
              <a:ext uri="{FF2B5EF4-FFF2-40B4-BE49-F238E27FC236}">
                <a16:creationId xmlns:a16="http://schemas.microsoft.com/office/drawing/2014/main" id="{C4695DB7-20BE-47A3-1D43-3F10E5A29C41}"/>
              </a:ext>
            </a:extLst>
          </p:cNvPr>
          <p:cNvSpPr/>
          <p:nvPr/>
        </p:nvSpPr>
        <p:spPr>
          <a:xfrm>
            <a:off x="9537194"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3223DEF0-78E9-E6CE-5AE3-DDEED278ABEE}"/>
              </a:ext>
            </a:extLst>
          </p:cNvPr>
          <p:cNvSpPr/>
          <p:nvPr/>
        </p:nvSpPr>
        <p:spPr>
          <a:xfrm>
            <a:off x="8291355" y="723256"/>
            <a:ext cx="3219387" cy="5880005"/>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2C722E6F-556F-A97C-352A-9CA66BAFA9FB}"/>
              </a:ext>
            </a:extLst>
          </p:cNvPr>
          <p:cNvSpPr/>
          <p:nvPr/>
        </p:nvSpPr>
        <p:spPr>
          <a:xfrm>
            <a:off x="1337564" y="723256"/>
            <a:ext cx="3219387" cy="5880005"/>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459FD46-05E2-5157-950F-04B860B34885}"/>
              </a:ext>
            </a:extLst>
          </p:cNvPr>
          <p:cNvPicPr>
            <a:picLocks noChangeAspect="1"/>
          </p:cNvPicPr>
          <p:nvPr/>
        </p:nvPicPr>
        <p:blipFill>
          <a:blip r:embed="rId3"/>
          <a:stretch>
            <a:fillRect/>
          </a:stretch>
        </p:blipFill>
        <p:spPr>
          <a:xfrm>
            <a:off x="1448657" y="816916"/>
            <a:ext cx="2997200" cy="5695644"/>
          </a:xfrm>
          <a:prstGeom prst="roundRect">
            <a:avLst>
              <a:gd name="adj" fmla="val 9670"/>
            </a:avLst>
          </a:prstGeom>
        </p:spPr>
      </p:pic>
      <p:pic>
        <p:nvPicPr>
          <p:cNvPr id="18" name="Picture 6" descr="A screen shot of a login form  Description automatically generated">
            <a:extLst>
              <a:ext uri="{FF2B5EF4-FFF2-40B4-BE49-F238E27FC236}">
                <a16:creationId xmlns:a16="http://schemas.microsoft.com/office/drawing/2014/main" id="{19798853-D170-A941-43D1-4B15DE0BAF97}"/>
              </a:ext>
            </a:extLst>
          </p:cNvPr>
          <p:cNvPicPr>
            <a:picLocks noChangeAspect="1"/>
          </p:cNvPicPr>
          <p:nvPr/>
        </p:nvPicPr>
        <p:blipFill>
          <a:blip r:embed="rId4"/>
          <a:stretch>
            <a:fillRect/>
          </a:stretch>
        </p:blipFill>
        <p:spPr>
          <a:xfrm>
            <a:off x="8386042" y="816916"/>
            <a:ext cx="2999232" cy="5695644"/>
          </a:xfrm>
          <a:prstGeom prst="roundRect">
            <a:avLst>
              <a:gd name="adj" fmla="val 8594"/>
            </a:avLst>
          </a:prstGeom>
          <a:solidFill>
            <a:srgbClr val="FFFFFF">
              <a:shade val="85000"/>
            </a:srgbClr>
          </a:solidFill>
          <a:ln>
            <a:noFill/>
          </a:ln>
          <a:effectLst/>
        </p:spPr>
      </p:pic>
      <p:sp>
        <p:nvSpPr>
          <p:cNvPr id="11" name="Rectangle: Rounded Corners 10">
            <a:extLst>
              <a:ext uri="{FF2B5EF4-FFF2-40B4-BE49-F238E27FC236}">
                <a16:creationId xmlns:a16="http://schemas.microsoft.com/office/drawing/2014/main" id="{0C0372D1-F3A6-A61A-E117-5BB00F172FD8}"/>
              </a:ext>
            </a:extLst>
          </p:cNvPr>
          <p:cNvSpPr/>
          <p:nvPr/>
        </p:nvSpPr>
        <p:spPr>
          <a:xfrm>
            <a:off x="2525102" y="816916"/>
            <a:ext cx="844310" cy="212413"/>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F3DF3967-D341-C665-E1A6-82C0BAE122B6}"/>
              </a:ext>
            </a:extLst>
          </p:cNvPr>
          <p:cNvSpPr/>
          <p:nvPr/>
        </p:nvSpPr>
        <p:spPr>
          <a:xfrm>
            <a:off x="9537194" y="816916"/>
            <a:ext cx="844310" cy="212413"/>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D3C417D6-CEEB-1BA2-AACF-3CAC567DCF7A}"/>
              </a:ext>
            </a:extLst>
          </p:cNvPr>
          <p:cNvCxnSpPr>
            <a:cxnSpLocks/>
          </p:cNvCxnSpPr>
          <p:nvPr/>
        </p:nvCxnSpPr>
        <p:spPr>
          <a:xfrm flipH="1">
            <a:off x="4930815" y="2245489"/>
            <a:ext cx="13658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369DF9F5-ABBA-27E7-D542-D1C6F79F773C}"/>
              </a:ext>
            </a:extLst>
          </p:cNvPr>
          <p:cNvCxnSpPr>
            <a:cxnSpLocks/>
          </p:cNvCxnSpPr>
          <p:nvPr/>
        </p:nvCxnSpPr>
        <p:spPr>
          <a:xfrm>
            <a:off x="5931006" y="3811780"/>
            <a:ext cx="211534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9916338B-DA06-8BA1-28B4-95B19DD30DE2}"/>
              </a:ext>
            </a:extLst>
          </p:cNvPr>
          <p:cNvSpPr txBox="1"/>
          <p:nvPr/>
        </p:nvSpPr>
        <p:spPr>
          <a:xfrm>
            <a:off x="4955753" y="1660714"/>
            <a:ext cx="1827012" cy="584775"/>
          </a:xfrm>
          <a:prstGeom prst="rect">
            <a:avLst/>
          </a:prstGeom>
          <a:noFill/>
        </p:spPr>
        <p:txBody>
          <a:bodyPr wrap="square" rtlCol="0">
            <a:spAutoFit/>
          </a:bodyPr>
          <a:lstStyle/>
          <a:p>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Login Page</a:t>
            </a:r>
          </a:p>
        </p:txBody>
      </p:sp>
      <p:sp>
        <p:nvSpPr>
          <p:cNvPr id="15" name="TextBox 14">
            <a:extLst>
              <a:ext uri="{FF2B5EF4-FFF2-40B4-BE49-F238E27FC236}">
                <a16:creationId xmlns:a16="http://schemas.microsoft.com/office/drawing/2014/main" id="{AE1DD5F2-678F-33B8-7786-70C386F9D5AE}"/>
              </a:ext>
            </a:extLst>
          </p:cNvPr>
          <p:cNvSpPr txBox="1"/>
          <p:nvPr/>
        </p:nvSpPr>
        <p:spPr>
          <a:xfrm>
            <a:off x="5686003" y="3271374"/>
            <a:ext cx="2605351" cy="584775"/>
          </a:xfrm>
          <a:prstGeom prst="rect">
            <a:avLst/>
          </a:prstGeom>
          <a:noFill/>
        </p:spPr>
        <p:txBody>
          <a:bodyPr wrap="square" rtlCol="0">
            <a:spAutoFit/>
          </a:bodyPr>
          <a:lstStyle/>
          <a:p>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Registration Page</a:t>
            </a:r>
          </a:p>
        </p:txBody>
      </p:sp>
    </p:spTree>
    <p:extLst>
      <p:ext uri="{BB962C8B-B14F-4D97-AF65-F5344CB8AC3E}">
        <p14:creationId xmlns:p14="http://schemas.microsoft.com/office/powerpoint/2010/main" val="24090022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A1B7D10A-7806-A7C5-5285-1252E27F9FAA}"/>
            </a:ext>
          </a:extLst>
        </p:cNvPr>
        <p:cNvGrpSpPr/>
        <p:nvPr/>
      </p:nvGrpSpPr>
      <p:grpSpPr>
        <a:xfrm>
          <a:off x="0" y="0"/>
          <a:ext cx="0" cy="0"/>
          <a:chOff x="0" y="0"/>
          <a:chExt cx="0" cy="0"/>
        </a:xfrm>
      </p:grpSpPr>
      <p:sp>
        <p:nvSpPr>
          <p:cNvPr id="739" name="Google Shape;739;p32">
            <a:extLst>
              <a:ext uri="{FF2B5EF4-FFF2-40B4-BE49-F238E27FC236}">
                <a16:creationId xmlns:a16="http://schemas.microsoft.com/office/drawing/2014/main" id="{57496373-B81F-D447-E76D-72E66F886871}"/>
              </a:ext>
            </a:extLst>
          </p:cNvPr>
          <p:cNvSpPr txBox="1">
            <a:spLocks noGrp="1"/>
          </p:cNvSpPr>
          <p:nvPr>
            <p:ph type="title"/>
          </p:nvPr>
        </p:nvSpPr>
        <p:spPr>
          <a:xfrm>
            <a:off x="3745661" y="3283098"/>
            <a:ext cx="6497933" cy="989400"/>
          </a:xfrm>
          <a:prstGeom prst="rect">
            <a:avLst/>
          </a:prstGeom>
        </p:spPr>
        <p:txBody>
          <a:bodyPr spcFirstLastPara="1" wrap="square" lIns="91425" tIns="91425" rIns="91425" bIns="91425" anchor="ctr" anchorCtr="0">
            <a:noAutofit/>
          </a:bodyPr>
          <a:lstStyle/>
          <a:p>
            <a:pPr lvl="0"/>
            <a:r>
              <a:rPr lang="en-US" sz="4400" b="1" dirty="0"/>
              <a:t>Problem Statement</a:t>
            </a:r>
            <a:endParaRPr sz="4000" dirty="0"/>
          </a:p>
        </p:txBody>
      </p:sp>
      <p:sp>
        <p:nvSpPr>
          <p:cNvPr id="740" name="Google Shape;740;p32">
            <a:extLst>
              <a:ext uri="{FF2B5EF4-FFF2-40B4-BE49-F238E27FC236}">
                <a16:creationId xmlns:a16="http://schemas.microsoft.com/office/drawing/2014/main" id="{C5D51FD9-0156-D2AF-0F51-38F6B1EE7CE4}"/>
              </a:ext>
            </a:extLst>
          </p:cNvPr>
          <p:cNvSpPr txBox="1">
            <a:spLocks noGrp="1"/>
          </p:cNvSpPr>
          <p:nvPr>
            <p:ph type="title" idx="2"/>
          </p:nvPr>
        </p:nvSpPr>
        <p:spPr>
          <a:xfrm>
            <a:off x="2734834" y="2770627"/>
            <a:ext cx="1343100" cy="989400"/>
          </a:xfrm>
          <a:prstGeom prst="rect">
            <a:avLst/>
          </a:prstGeom>
        </p:spPr>
        <p:txBody>
          <a:bodyPr spcFirstLastPara="1" wrap="square" lIns="91425" tIns="91425" rIns="91425" bIns="91425" anchor="ctr" anchorCtr="0">
            <a:noAutofit/>
          </a:bodyPr>
          <a:lstStyle/>
          <a:p>
            <a:r>
              <a:rPr lang="ar-MA" sz="6000" dirty="0"/>
              <a:t>02</a:t>
            </a:r>
            <a:endParaRPr sz="6000" dirty="0"/>
          </a:p>
        </p:txBody>
      </p:sp>
      <p:sp>
        <p:nvSpPr>
          <p:cNvPr id="742" name="Google Shape;742;p32">
            <a:extLst>
              <a:ext uri="{FF2B5EF4-FFF2-40B4-BE49-F238E27FC236}">
                <a16:creationId xmlns:a16="http://schemas.microsoft.com/office/drawing/2014/main" id="{C44CB4F3-9BC8-5022-96CD-499A61FC6AEB}"/>
              </a:ext>
            </a:extLst>
          </p:cNvPr>
          <p:cNvSpPr/>
          <p:nvPr/>
        </p:nvSpPr>
        <p:spPr>
          <a:xfrm>
            <a:off x="8525298" y="-75792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txBody>
          <a:bodyPr/>
          <a:lstStyle/>
          <a:p>
            <a:endParaRPr lang="en-US" sz="1800"/>
          </a:p>
        </p:txBody>
      </p:sp>
      <p:grpSp>
        <p:nvGrpSpPr>
          <p:cNvPr id="743" name="Google Shape;743;p32">
            <a:extLst>
              <a:ext uri="{FF2B5EF4-FFF2-40B4-BE49-F238E27FC236}">
                <a16:creationId xmlns:a16="http://schemas.microsoft.com/office/drawing/2014/main" id="{5ECD12E0-A94E-52D0-521E-CF7200F46A28}"/>
              </a:ext>
            </a:extLst>
          </p:cNvPr>
          <p:cNvGrpSpPr/>
          <p:nvPr/>
        </p:nvGrpSpPr>
        <p:grpSpPr>
          <a:xfrm rot="10800000" flipH="1">
            <a:off x="9477566" y="4419324"/>
            <a:ext cx="681217" cy="3360485"/>
            <a:chOff x="1337800" y="-2525590"/>
            <a:chExt cx="1498167" cy="7390555"/>
          </a:xfrm>
        </p:grpSpPr>
        <p:cxnSp>
          <p:nvCxnSpPr>
            <p:cNvPr id="744" name="Google Shape;744;p32">
              <a:extLst>
                <a:ext uri="{FF2B5EF4-FFF2-40B4-BE49-F238E27FC236}">
                  <a16:creationId xmlns:a16="http://schemas.microsoft.com/office/drawing/2014/main" id="{145A5AE3-198F-D077-EC9C-7DFF66ED1456}"/>
                </a:ext>
              </a:extLst>
            </p:cNvPr>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a:extLst>
                <a:ext uri="{FF2B5EF4-FFF2-40B4-BE49-F238E27FC236}">
                  <a16:creationId xmlns:a16="http://schemas.microsoft.com/office/drawing/2014/main" id="{E3B9B0CA-301C-7080-17C2-AD8C9B8DD262}"/>
                </a:ext>
              </a:extLst>
            </p:cNvPr>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a:extLst>
                <a:ext uri="{FF2B5EF4-FFF2-40B4-BE49-F238E27FC236}">
                  <a16:creationId xmlns:a16="http://schemas.microsoft.com/office/drawing/2014/main" id="{3D5A6B6C-5E5A-244E-0298-C58445053A6C}"/>
                </a:ext>
              </a:extLst>
            </p:cNvPr>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endParaRPr sz="1800"/>
            </a:p>
          </p:txBody>
        </p:sp>
      </p:grpSp>
      <p:grpSp>
        <p:nvGrpSpPr>
          <p:cNvPr id="747" name="Google Shape;747;p32">
            <a:extLst>
              <a:ext uri="{FF2B5EF4-FFF2-40B4-BE49-F238E27FC236}">
                <a16:creationId xmlns:a16="http://schemas.microsoft.com/office/drawing/2014/main" id="{64E4E675-D9B7-0877-A778-D8DB11B0A60B}"/>
              </a:ext>
            </a:extLst>
          </p:cNvPr>
          <p:cNvGrpSpPr/>
          <p:nvPr/>
        </p:nvGrpSpPr>
        <p:grpSpPr>
          <a:xfrm rot="-5400000" flipH="1">
            <a:off x="1578966" y="264549"/>
            <a:ext cx="681217" cy="3360485"/>
            <a:chOff x="1337800" y="-2525590"/>
            <a:chExt cx="1498167" cy="7390555"/>
          </a:xfrm>
        </p:grpSpPr>
        <p:cxnSp>
          <p:nvCxnSpPr>
            <p:cNvPr id="748" name="Google Shape;748;p32">
              <a:extLst>
                <a:ext uri="{FF2B5EF4-FFF2-40B4-BE49-F238E27FC236}">
                  <a16:creationId xmlns:a16="http://schemas.microsoft.com/office/drawing/2014/main" id="{5C76B86E-9E16-97DD-9C23-BFAB23823B5F}"/>
                </a:ext>
              </a:extLst>
            </p:cNvPr>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a:extLst>
                <a:ext uri="{FF2B5EF4-FFF2-40B4-BE49-F238E27FC236}">
                  <a16:creationId xmlns:a16="http://schemas.microsoft.com/office/drawing/2014/main" id="{4DB44A56-E20E-295D-08A0-9304D2E0AB32}"/>
                </a:ext>
              </a:extLst>
            </p:cNvPr>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a:extLst>
                <a:ext uri="{FF2B5EF4-FFF2-40B4-BE49-F238E27FC236}">
                  <a16:creationId xmlns:a16="http://schemas.microsoft.com/office/drawing/2014/main" id="{85BC422D-D2EA-DEDE-0E37-02DBA1C8414E}"/>
                </a:ext>
              </a:extLst>
            </p:cNvPr>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sz="1800"/>
            </a:p>
          </p:txBody>
        </p:sp>
      </p:grpSp>
      <p:sp>
        <p:nvSpPr>
          <p:cNvPr id="751" name="Google Shape;751;p32">
            <a:extLst>
              <a:ext uri="{FF2B5EF4-FFF2-40B4-BE49-F238E27FC236}">
                <a16:creationId xmlns:a16="http://schemas.microsoft.com/office/drawing/2014/main" id="{23E23980-0B76-40F9-1D5A-6AEFDFD64E1C}"/>
              </a:ext>
            </a:extLst>
          </p:cNvPr>
          <p:cNvSpPr/>
          <p:nvPr/>
        </p:nvSpPr>
        <p:spPr>
          <a:xfrm rot="-5400000">
            <a:off x="7081408" y="-159490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txBody>
          <a:bodyPr/>
          <a:lstStyle/>
          <a:p>
            <a:endParaRPr lang="en-US" sz="1800"/>
          </a:p>
        </p:txBody>
      </p:sp>
      <p:grpSp>
        <p:nvGrpSpPr>
          <p:cNvPr id="752" name="Google Shape;752;p32">
            <a:extLst>
              <a:ext uri="{FF2B5EF4-FFF2-40B4-BE49-F238E27FC236}">
                <a16:creationId xmlns:a16="http://schemas.microsoft.com/office/drawing/2014/main" id="{3662F343-98F1-F227-F452-232FFA85933F}"/>
              </a:ext>
            </a:extLst>
          </p:cNvPr>
          <p:cNvGrpSpPr/>
          <p:nvPr/>
        </p:nvGrpSpPr>
        <p:grpSpPr>
          <a:xfrm>
            <a:off x="8730542" y="2117610"/>
            <a:ext cx="1160062" cy="523162"/>
            <a:chOff x="7221623" y="1260360"/>
            <a:chExt cx="1160062" cy="523162"/>
          </a:xfrm>
        </p:grpSpPr>
        <p:sp>
          <p:nvSpPr>
            <p:cNvPr id="753" name="Google Shape;753;p32">
              <a:extLst>
                <a:ext uri="{FF2B5EF4-FFF2-40B4-BE49-F238E27FC236}">
                  <a16:creationId xmlns:a16="http://schemas.microsoft.com/office/drawing/2014/main" id="{DACC8770-F0BD-50BA-44C0-DF0A14DF840D}"/>
                </a:ext>
              </a:extLst>
            </p:cNvPr>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sp>
          <p:nvSpPr>
            <p:cNvPr id="754" name="Google Shape;754;p32">
              <a:extLst>
                <a:ext uri="{FF2B5EF4-FFF2-40B4-BE49-F238E27FC236}">
                  <a16:creationId xmlns:a16="http://schemas.microsoft.com/office/drawing/2014/main" id="{2F83241B-E0A2-9C8C-5571-705F84B897BC}"/>
                </a:ext>
              </a:extLst>
            </p:cNvPr>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sz="1800"/>
            </a:p>
          </p:txBody>
        </p:sp>
        <p:sp>
          <p:nvSpPr>
            <p:cNvPr id="755" name="Google Shape;755;p32">
              <a:extLst>
                <a:ext uri="{FF2B5EF4-FFF2-40B4-BE49-F238E27FC236}">
                  <a16:creationId xmlns:a16="http://schemas.microsoft.com/office/drawing/2014/main" id="{0E3595B3-5E76-5D55-7387-75C493C11483}"/>
                </a:ext>
              </a:extLst>
            </p:cNvPr>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sz="1800"/>
            </a:p>
          </p:txBody>
        </p:sp>
      </p:grpSp>
    </p:spTree>
    <p:extLst>
      <p:ext uri="{BB962C8B-B14F-4D97-AF65-F5344CB8AC3E}">
        <p14:creationId xmlns:p14="http://schemas.microsoft.com/office/powerpoint/2010/main" val="15186299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0"/>
                                        </p:tgtEl>
                                        <p:attrNameLst>
                                          <p:attrName>style.visibility</p:attrName>
                                        </p:attrNameLst>
                                      </p:cBhvr>
                                      <p:to>
                                        <p:strVal val="visible"/>
                                      </p:to>
                                    </p:set>
                                    <p:animEffect transition="in" filter="fade">
                                      <p:cBhvr>
                                        <p:cTn id="7" dur="250"/>
                                        <p:tgtEl>
                                          <p:spTgt spid="740"/>
                                        </p:tgtEl>
                                      </p:cBhvr>
                                    </p:animEffect>
                                  </p:childTnLst>
                                </p:cTn>
                              </p:par>
                            </p:childTnLst>
                          </p:cTn>
                        </p:par>
                        <p:par>
                          <p:cTn id="8" fill="hold">
                            <p:stCondLst>
                              <p:cond delay="250"/>
                            </p:stCondLst>
                            <p:childTnLst>
                              <p:par>
                                <p:cTn id="9" presetID="16" presetClass="emph" presetSubtype="0" fill="hold" grpId="0" nodeType="afterEffect">
                                  <p:stCondLst>
                                    <p:cond delay="0"/>
                                  </p:stCondLst>
                                  <p:iterate type="lt">
                                    <p:tmPct val="4000"/>
                                  </p:iterate>
                                  <p:childTnLst>
                                    <p:set>
                                      <p:cBhvr override="childStyle">
                                        <p:cTn id="10" dur="500" fill="hold"/>
                                        <p:tgtEl>
                                          <p:spTgt spid="739"/>
                                        </p:tgtEl>
                                        <p:attrNameLst>
                                          <p:attrName>style.color</p:attrName>
                                        </p:attrNameLst>
                                      </p:cBhvr>
                                      <p:to>
                                        <p:clrVal>
                                          <a:srgbClr val="4FF2FF"/>
                                        </p:clrVal>
                                      </p:to>
                                    </p:set>
                                    <p:set>
                                      <p:cBhvr>
                                        <p:cTn id="11" dur="500" fill="hold"/>
                                        <p:tgtEl>
                                          <p:spTgt spid="739"/>
                                        </p:tgtEl>
                                        <p:attrNameLst>
                                          <p:attrName>fillcolor</p:attrName>
                                        </p:attrNameLst>
                                      </p:cBhvr>
                                      <p:to>
                                        <p:clrVal>
                                          <a:srgbClr val="4FF2FF"/>
                                        </p:clrVal>
                                      </p:to>
                                    </p:set>
                                    <p:set>
                                      <p:cBhvr>
                                        <p:cTn id="12" dur="500" fill="hold"/>
                                        <p:tgtEl>
                                          <p:spTgt spid="73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 grpId="0"/>
      <p:bldP spid="74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08B2CE2F-1B92-1B24-6F91-63D65FA9AEFA}"/>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342F8E0E-382D-B4BC-FF6F-2E72F8C1E4C7}"/>
              </a:ext>
            </a:extLst>
          </p:cNvPr>
          <p:cNvSpPr/>
          <p:nvPr/>
        </p:nvSpPr>
        <p:spPr>
          <a:xfrm>
            <a:off x="8291355" y="723256"/>
            <a:ext cx="3219387" cy="5880005"/>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E27A79E4-FEA0-D56D-D65B-673029081B6E}"/>
              </a:ext>
            </a:extLst>
          </p:cNvPr>
          <p:cNvSpPr/>
          <p:nvPr/>
        </p:nvSpPr>
        <p:spPr>
          <a:xfrm>
            <a:off x="1326394" y="723256"/>
            <a:ext cx="3219387" cy="5880005"/>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000DA15-E6BD-5614-73B6-00E5ABFB7591}"/>
              </a:ext>
            </a:extLst>
          </p:cNvPr>
          <p:cNvPicPr>
            <a:picLocks noChangeAspect="1"/>
          </p:cNvPicPr>
          <p:nvPr/>
        </p:nvPicPr>
        <p:blipFill>
          <a:blip r:embed="rId3"/>
          <a:stretch>
            <a:fillRect/>
          </a:stretch>
        </p:blipFill>
        <p:spPr>
          <a:xfrm>
            <a:off x="8352314" y="815436"/>
            <a:ext cx="3073287" cy="5695644"/>
          </a:xfrm>
          <a:prstGeom prst="roundRect">
            <a:avLst>
              <a:gd name="adj" fmla="val 8322"/>
            </a:avLst>
          </a:prstGeom>
        </p:spPr>
      </p:pic>
      <p:sp>
        <p:nvSpPr>
          <p:cNvPr id="11" name="Rectangle: Rounded Corners 10">
            <a:extLst>
              <a:ext uri="{FF2B5EF4-FFF2-40B4-BE49-F238E27FC236}">
                <a16:creationId xmlns:a16="http://schemas.microsoft.com/office/drawing/2014/main" id="{B6AD3591-7D1B-18A2-02DE-3E448077633B}"/>
              </a:ext>
            </a:extLst>
          </p:cNvPr>
          <p:cNvSpPr/>
          <p:nvPr/>
        </p:nvSpPr>
        <p:spPr>
          <a:xfrm>
            <a:off x="9503830" y="816916"/>
            <a:ext cx="844310" cy="212413"/>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48FA08EE-18A3-1A2B-96A9-9D7C2CC831EB}"/>
              </a:ext>
            </a:extLst>
          </p:cNvPr>
          <p:cNvSpPr/>
          <p:nvPr/>
        </p:nvSpPr>
        <p:spPr>
          <a:xfrm>
            <a:off x="9537194" y="816916"/>
            <a:ext cx="844310" cy="212413"/>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Google Shape;3106;p66">
            <a:extLst>
              <a:ext uri="{FF2B5EF4-FFF2-40B4-BE49-F238E27FC236}">
                <a16:creationId xmlns:a16="http://schemas.microsoft.com/office/drawing/2014/main" id="{3AF65915-F49A-0479-30C7-7EEB99A84E7A}"/>
              </a:ext>
            </a:extLst>
          </p:cNvPr>
          <p:cNvSpPr txBox="1">
            <a:spLocks noGrp="1"/>
          </p:cNvSpPr>
          <p:nvPr>
            <p:ph type="title"/>
          </p:nvPr>
        </p:nvSpPr>
        <p:spPr>
          <a:xfrm>
            <a:off x="4606741" y="345439"/>
            <a:ext cx="3684613" cy="763600"/>
          </a:xfrm>
        </p:spPr>
        <p:txBody>
          <a:bodyPr spcFirstLastPara="1" wrap="square" lIns="91425" tIns="91425" rIns="91425" bIns="91425" anchor="ctr" anchorCtr="0">
            <a:normAutofit fontScale="90000"/>
          </a:bodyPr>
          <a:lstStyle/>
          <a:p>
            <a:pPr lvl="2"/>
            <a:r>
              <a:rPr lang="en-US" dirty="0">
                <a:solidFill>
                  <a:schemeClr val="accent4"/>
                </a:solidFill>
              </a:rPr>
              <a:t>Mobile Application (Student Role)</a:t>
            </a:r>
          </a:p>
        </p:txBody>
      </p:sp>
      <p:cxnSp>
        <p:nvCxnSpPr>
          <p:cNvPr id="10" name="Straight Arrow Connector 9">
            <a:extLst>
              <a:ext uri="{FF2B5EF4-FFF2-40B4-BE49-F238E27FC236}">
                <a16:creationId xmlns:a16="http://schemas.microsoft.com/office/drawing/2014/main" id="{F7A95C73-9AF0-6703-D1AD-D9D0B237FBB3}"/>
              </a:ext>
            </a:extLst>
          </p:cNvPr>
          <p:cNvCxnSpPr>
            <a:cxnSpLocks/>
          </p:cNvCxnSpPr>
          <p:nvPr/>
        </p:nvCxnSpPr>
        <p:spPr>
          <a:xfrm>
            <a:off x="6296628" y="2245489"/>
            <a:ext cx="17497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A5D625C5-440B-C8CD-9413-E909DF10C70F}"/>
              </a:ext>
            </a:extLst>
          </p:cNvPr>
          <p:cNvCxnSpPr>
            <a:cxnSpLocks/>
          </p:cNvCxnSpPr>
          <p:nvPr/>
        </p:nvCxnSpPr>
        <p:spPr>
          <a:xfrm flipH="1">
            <a:off x="4606741" y="4108055"/>
            <a:ext cx="195313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DAFE1958-ACD3-FCFD-9973-840EC2AE9B8C}"/>
              </a:ext>
            </a:extLst>
          </p:cNvPr>
          <p:cNvSpPr txBox="1"/>
          <p:nvPr/>
        </p:nvSpPr>
        <p:spPr>
          <a:xfrm>
            <a:off x="6601389" y="1605432"/>
            <a:ext cx="1827012" cy="584775"/>
          </a:xfrm>
          <a:prstGeom prst="rect">
            <a:avLst/>
          </a:prstGeom>
          <a:noFill/>
        </p:spPr>
        <p:txBody>
          <a:bodyPr wrap="square" rtlCol="0">
            <a:spAutoFit/>
          </a:bodyPr>
          <a:lstStyle/>
          <a:p>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Home Page </a:t>
            </a:r>
          </a:p>
        </p:txBody>
      </p:sp>
      <p:sp>
        <p:nvSpPr>
          <p:cNvPr id="18" name="TextBox 17">
            <a:extLst>
              <a:ext uri="{FF2B5EF4-FFF2-40B4-BE49-F238E27FC236}">
                <a16:creationId xmlns:a16="http://schemas.microsoft.com/office/drawing/2014/main" id="{44C5EA2C-9D87-8500-83C4-2DB60C669885}"/>
              </a:ext>
            </a:extLst>
          </p:cNvPr>
          <p:cNvSpPr txBox="1"/>
          <p:nvPr/>
        </p:nvSpPr>
        <p:spPr>
          <a:xfrm>
            <a:off x="4654649" y="3124648"/>
            <a:ext cx="2961410" cy="1077218"/>
          </a:xfrm>
          <a:prstGeom prst="rect">
            <a:avLst/>
          </a:prstGeom>
          <a:noFill/>
        </p:spPr>
        <p:txBody>
          <a:bodyPr wrap="square" rtlCol="0">
            <a:spAutoFit/>
          </a:bodyPr>
          <a:lstStyle/>
          <a:p>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Forget Password </a:t>
            </a:r>
          </a:p>
          <a:p>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Page </a:t>
            </a:r>
          </a:p>
        </p:txBody>
      </p:sp>
      <p:pic>
        <p:nvPicPr>
          <p:cNvPr id="21" name="Picture 8" descr="A screen shot of a login screen">
            <a:extLst>
              <a:ext uri="{FF2B5EF4-FFF2-40B4-BE49-F238E27FC236}">
                <a16:creationId xmlns:a16="http://schemas.microsoft.com/office/drawing/2014/main" id="{FCF5E794-D67B-5033-181D-8B8AF8952CA6}"/>
              </a:ext>
            </a:extLst>
          </p:cNvPr>
          <p:cNvPicPr>
            <a:picLocks noChangeAspect="1"/>
          </p:cNvPicPr>
          <p:nvPr/>
        </p:nvPicPr>
        <p:blipFill>
          <a:blip r:embed="rId4"/>
          <a:stretch>
            <a:fillRect/>
          </a:stretch>
        </p:blipFill>
        <p:spPr>
          <a:xfrm>
            <a:off x="1423686" y="815436"/>
            <a:ext cx="3097914" cy="5695643"/>
          </a:xfrm>
          <a:prstGeom prst="roundRect">
            <a:avLst>
              <a:gd name="adj" fmla="val 8594"/>
            </a:avLst>
          </a:prstGeom>
          <a:solidFill>
            <a:srgbClr val="FFFFFF">
              <a:shade val="85000"/>
            </a:srgbClr>
          </a:solidFill>
          <a:ln>
            <a:noFill/>
          </a:ln>
          <a:effectLst/>
        </p:spPr>
      </p:pic>
      <p:sp>
        <p:nvSpPr>
          <p:cNvPr id="22" name="Rectangle: Rounded Corners 21">
            <a:extLst>
              <a:ext uri="{FF2B5EF4-FFF2-40B4-BE49-F238E27FC236}">
                <a16:creationId xmlns:a16="http://schemas.microsoft.com/office/drawing/2014/main" id="{85F03975-46FF-CDEF-894F-AC61D4632E9A}"/>
              </a:ext>
            </a:extLst>
          </p:cNvPr>
          <p:cNvSpPr/>
          <p:nvPr/>
        </p:nvSpPr>
        <p:spPr>
          <a:xfrm>
            <a:off x="2512041" y="816916"/>
            <a:ext cx="844310" cy="212413"/>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51501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582BFCF0-732D-A798-CBE3-45EEC8705B54}"/>
            </a:ext>
          </a:extLst>
        </p:cNvPr>
        <p:cNvGrpSpPr/>
        <p:nvPr/>
      </p:nvGrpSpPr>
      <p:grpSpPr>
        <a:xfrm>
          <a:off x="0" y="0"/>
          <a:ext cx="0" cy="0"/>
          <a:chOff x="0" y="0"/>
          <a:chExt cx="0" cy="0"/>
        </a:xfrm>
      </p:grpSpPr>
      <p:sp>
        <p:nvSpPr>
          <p:cNvPr id="16" name="Oval 15">
            <a:extLst>
              <a:ext uri="{FF2B5EF4-FFF2-40B4-BE49-F238E27FC236}">
                <a16:creationId xmlns:a16="http://schemas.microsoft.com/office/drawing/2014/main" id="{EC8F18AD-6C52-ECC7-4B1F-7FADAD795211}"/>
              </a:ext>
            </a:extLst>
          </p:cNvPr>
          <p:cNvSpPr/>
          <p:nvPr/>
        </p:nvSpPr>
        <p:spPr>
          <a:xfrm>
            <a:off x="9537194"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0056EB96-8295-751A-1EF9-A6017B0E3E52}"/>
              </a:ext>
            </a:extLst>
          </p:cNvPr>
          <p:cNvSpPr/>
          <p:nvPr/>
        </p:nvSpPr>
        <p:spPr>
          <a:xfrm>
            <a:off x="8291355" y="723256"/>
            <a:ext cx="3219387" cy="5880005"/>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A779BDAF-80BB-C1DB-FE03-844403BEDBC8}"/>
              </a:ext>
            </a:extLst>
          </p:cNvPr>
          <p:cNvSpPr/>
          <p:nvPr/>
        </p:nvSpPr>
        <p:spPr>
          <a:xfrm>
            <a:off x="1337564" y="723256"/>
            <a:ext cx="3219387" cy="5880005"/>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1D39FB9-D0BB-22A5-0C31-F171B2805E2C}"/>
              </a:ext>
            </a:extLst>
          </p:cNvPr>
          <p:cNvPicPr>
            <a:picLocks noChangeAspect="1"/>
          </p:cNvPicPr>
          <p:nvPr/>
        </p:nvPicPr>
        <p:blipFill>
          <a:blip r:embed="rId3"/>
          <a:stretch>
            <a:fillRect/>
          </a:stretch>
        </p:blipFill>
        <p:spPr>
          <a:xfrm>
            <a:off x="1448657" y="815436"/>
            <a:ext cx="2997199" cy="5695644"/>
          </a:xfrm>
          <a:prstGeom prst="roundRect">
            <a:avLst>
              <a:gd name="adj" fmla="val 8874"/>
            </a:avLst>
          </a:prstGeom>
        </p:spPr>
      </p:pic>
      <p:sp>
        <p:nvSpPr>
          <p:cNvPr id="11" name="Rectangle: Rounded Corners 10">
            <a:extLst>
              <a:ext uri="{FF2B5EF4-FFF2-40B4-BE49-F238E27FC236}">
                <a16:creationId xmlns:a16="http://schemas.microsoft.com/office/drawing/2014/main" id="{DB0AA290-FE00-7D4F-46A9-B63309A58315}"/>
              </a:ext>
            </a:extLst>
          </p:cNvPr>
          <p:cNvSpPr/>
          <p:nvPr/>
        </p:nvSpPr>
        <p:spPr>
          <a:xfrm>
            <a:off x="2525102" y="816916"/>
            <a:ext cx="844310" cy="212413"/>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C70C79F0-20F2-0089-4B6D-5002091E6CB9}"/>
              </a:ext>
            </a:extLst>
          </p:cNvPr>
          <p:cNvPicPr>
            <a:picLocks noChangeAspect="1"/>
          </p:cNvPicPr>
          <p:nvPr/>
        </p:nvPicPr>
        <p:blipFill>
          <a:blip r:embed="rId4"/>
          <a:stretch>
            <a:fillRect/>
          </a:stretch>
        </p:blipFill>
        <p:spPr>
          <a:xfrm>
            <a:off x="8351730" y="809519"/>
            <a:ext cx="3052239" cy="5695644"/>
          </a:xfrm>
          <a:prstGeom prst="roundRect">
            <a:avLst>
              <a:gd name="adj" fmla="val 9100"/>
            </a:avLst>
          </a:prstGeom>
        </p:spPr>
      </p:pic>
      <p:sp>
        <p:nvSpPr>
          <p:cNvPr id="5" name="Rectangle: Rounded Corners 4">
            <a:extLst>
              <a:ext uri="{FF2B5EF4-FFF2-40B4-BE49-F238E27FC236}">
                <a16:creationId xmlns:a16="http://schemas.microsoft.com/office/drawing/2014/main" id="{FCE4547C-ADAF-F529-5CB3-B0750E6C3EC3}"/>
              </a:ext>
            </a:extLst>
          </p:cNvPr>
          <p:cNvSpPr/>
          <p:nvPr/>
        </p:nvSpPr>
        <p:spPr>
          <a:xfrm>
            <a:off x="9537194" y="816916"/>
            <a:ext cx="844310" cy="212413"/>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Google Shape;3106;p66">
            <a:extLst>
              <a:ext uri="{FF2B5EF4-FFF2-40B4-BE49-F238E27FC236}">
                <a16:creationId xmlns:a16="http://schemas.microsoft.com/office/drawing/2014/main" id="{93436CCE-4014-5B7D-CF45-718C4DD44074}"/>
              </a:ext>
            </a:extLst>
          </p:cNvPr>
          <p:cNvSpPr txBox="1">
            <a:spLocks noGrp="1"/>
          </p:cNvSpPr>
          <p:nvPr>
            <p:ph type="title"/>
          </p:nvPr>
        </p:nvSpPr>
        <p:spPr>
          <a:xfrm>
            <a:off x="4606740" y="341456"/>
            <a:ext cx="3684613" cy="763600"/>
          </a:xfrm>
        </p:spPr>
        <p:txBody>
          <a:bodyPr spcFirstLastPara="1" wrap="square" lIns="91425" tIns="91425" rIns="91425" bIns="91425" anchor="ctr" anchorCtr="0">
            <a:normAutofit fontScale="90000"/>
          </a:bodyPr>
          <a:lstStyle/>
          <a:p>
            <a:pPr lvl="2"/>
            <a:r>
              <a:rPr lang="en-US" dirty="0">
                <a:solidFill>
                  <a:schemeClr val="accent4"/>
                </a:solidFill>
              </a:rPr>
              <a:t>Mobile Application (Student Role)</a:t>
            </a:r>
          </a:p>
        </p:txBody>
      </p:sp>
      <p:cxnSp>
        <p:nvCxnSpPr>
          <p:cNvPr id="14" name="Straight Arrow Connector 13">
            <a:extLst>
              <a:ext uri="{FF2B5EF4-FFF2-40B4-BE49-F238E27FC236}">
                <a16:creationId xmlns:a16="http://schemas.microsoft.com/office/drawing/2014/main" id="{2929E81D-507D-A6BE-2606-429E075C6002}"/>
              </a:ext>
            </a:extLst>
          </p:cNvPr>
          <p:cNvCxnSpPr>
            <a:cxnSpLocks/>
          </p:cNvCxnSpPr>
          <p:nvPr/>
        </p:nvCxnSpPr>
        <p:spPr>
          <a:xfrm flipH="1">
            <a:off x="4930815" y="2245489"/>
            <a:ext cx="13658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BCD89DE-9F22-DBA7-9C72-400CE1E31F23}"/>
              </a:ext>
            </a:extLst>
          </p:cNvPr>
          <p:cNvCxnSpPr>
            <a:cxnSpLocks/>
          </p:cNvCxnSpPr>
          <p:nvPr/>
        </p:nvCxnSpPr>
        <p:spPr>
          <a:xfrm>
            <a:off x="5931006" y="3811780"/>
            <a:ext cx="211534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10B36699-EB6C-EBF1-84F8-077C891F1753}"/>
              </a:ext>
            </a:extLst>
          </p:cNvPr>
          <p:cNvSpPr txBox="1"/>
          <p:nvPr/>
        </p:nvSpPr>
        <p:spPr>
          <a:xfrm>
            <a:off x="4863308" y="1603439"/>
            <a:ext cx="2430684" cy="584775"/>
          </a:xfrm>
          <a:prstGeom prst="rect">
            <a:avLst/>
          </a:prstGeom>
          <a:noFill/>
        </p:spPr>
        <p:txBody>
          <a:bodyPr wrap="square" rtlCol="0">
            <a:spAutoFit/>
          </a:bodyPr>
          <a:lstStyle/>
          <a:p>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Notification Page</a:t>
            </a:r>
          </a:p>
        </p:txBody>
      </p:sp>
      <p:sp>
        <p:nvSpPr>
          <p:cNvPr id="18" name="TextBox 17">
            <a:extLst>
              <a:ext uri="{FF2B5EF4-FFF2-40B4-BE49-F238E27FC236}">
                <a16:creationId xmlns:a16="http://schemas.microsoft.com/office/drawing/2014/main" id="{079D674D-90A8-6228-32DE-A93A9B4FB500}"/>
              </a:ext>
            </a:extLst>
          </p:cNvPr>
          <p:cNvSpPr txBox="1"/>
          <p:nvPr/>
        </p:nvSpPr>
        <p:spPr>
          <a:xfrm>
            <a:off x="5686003" y="3271374"/>
            <a:ext cx="2605351" cy="584775"/>
          </a:xfrm>
          <a:prstGeom prst="rect">
            <a:avLst/>
          </a:prstGeom>
          <a:noFill/>
        </p:spPr>
        <p:txBody>
          <a:bodyPr wrap="square" rtlCol="0">
            <a:spAutoFit/>
          </a:bodyPr>
          <a:lstStyle/>
          <a:p>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Request absence Page</a:t>
            </a:r>
          </a:p>
        </p:txBody>
      </p:sp>
    </p:spTree>
    <p:extLst>
      <p:ext uri="{BB962C8B-B14F-4D97-AF65-F5344CB8AC3E}">
        <p14:creationId xmlns:p14="http://schemas.microsoft.com/office/powerpoint/2010/main" val="38352027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A24ABB91-9A1F-8420-2282-AFEB4F62FB73}"/>
            </a:ext>
          </a:extLst>
        </p:cNvPr>
        <p:cNvGrpSpPr/>
        <p:nvPr/>
      </p:nvGrpSpPr>
      <p:grpSpPr>
        <a:xfrm>
          <a:off x="0" y="0"/>
          <a:ext cx="0" cy="0"/>
          <a:chOff x="0" y="0"/>
          <a:chExt cx="0" cy="0"/>
        </a:xfrm>
      </p:grpSpPr>
      <p:sp>
        <p:nvSpPr>
          <p:cNvPr id="16" name="Oval 15">
            <a:extLst>
              <a:ext uri="{FF2B5EF4-FFF2-40B4-BE49-F238E27FC236}">
                <a16:creationId xmlns:a16="http://schemas.microsoft.com/office/drawing/2014/main" id="{A9ACA46E-C06E-908A-2EEC-6B74C7EFFD3D}"/>
              </a:ext>
            </a:extLst>
          </p:cNvPr>
          <p:cNvSpPr/>
          <p:nvPr/>
        </p:nvSpPr>
        <p:spPr>
          <a:xfrm>
            <a:off x="9537194" y="7341870"/>
            <a:ext cx="363855" cy="32766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D238DE7D-BDB4-0F0F-ACD4-CBADBF7F7903}"/>
              </a:ext>
            </a:extLst>
          </p:cNvPr>
          <p:cNvSpPr/>
          <p:nvPr/>
        </p:nvSpPr>
        <p:spPr>
          <a:xfrm>
            <a:off x="8291355" y="723256"/>
            <a:ext cx="3219387" cy="5880005"/>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49A9DF4D-6B7E-F97B-C899-90818DC4C72D}"/>
              </a:ext>
            </a:extLst>
          </p:cNvPr>
          <p:cNvSpPr/>
          <p:nvPr/>
        </p:nvSpPr>
        <p:spPr>
          <a:xfrm>
            <a:off x="1337564" y="723256"/>
            <a:ext cx="3219387" cy="5880005"/>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EC10732-E2D5-8147-38DD-29AE45155F37}"/>
              </a:ext>
            </a:extLst>
          </p:cNvPr>
          <p:cNvPicPr>
            <a:picLocks noChangeAspect="1"/>
          </p:cNvPicPr>
          <p:nvPr/>
        </p:nvPicPr>
        <p:blipFill>
          <a:blip r:embed="rId3"/>
          <a:stretch>
            <a:fillRect/>
          </a:stretch>
        </p:blipFill>
        <p:spPr>
          <a:xfrm>
            <a:off x="1423686" y="816915"/>
            <a:ext cx="3076278" cy="5688247"/>
          </a:xfrm>
          <a:prstGeom prst="roundRect">
            <a:avLst>
              <a:gd name="adj" fmla="val 6086"/>
            </a:avLst>
          </a:prstGeom>
        </p:spPr>
      </p:pic>
      <p:sp>
        <p:nvSpPr>
          <p:cNvPr id="11" name="Rectangle: Rounded Corners 10">
            <a:extLst>
              <a:ext uri="{FF2B5EF4-FFF2-40B4-BE49-F238E27FC236}">
                <a16:creationId xmlns:a16="http://schemas.microsoft.com/office/drawing/2014/main" id="{8895208C-D028-35F9-FB2C-AA282F59A390}"/>
              </a:ext>
            </a:extLst>
          </p:cNvPr>
          <p:cNvSpPr/>
          <p:nvPr/>
        </p:nvSpPr>
        <p:spPr>
          <a:xfrm>
            <a:off x="2525102" y="816916"/>
            <a:ext cx="844310" cy="212413"/>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0AED8670-8D8B-7815-2B38-0F659AC4F4EE}"/>
              </a:ext>
            </a:extLst>
          </p:cNvPr>
          <p:cNvPicPr>
            <a:picLocks noChangeAspect="1"/>
          </p:cNvPicPr>
          <p:nvPr/>
        </p:nvPicPr>
        <p:blipFill>
          <a:blip r:embed="rId4"/>
          <a:stretch>
            <a:fillRect/>
          </a:stretch>
        </p:blipFill>
        <p:spPr>
          <a:xfrm>
            <a:off x="8351730" y="809519"/>
            <a:ext cx="3052239" cy="5695644"/>
          </a:xfrm>
          <a:prstGeom prst="roundRect">
            <a:avLst>
              <a:gd name="adj" fmla="val 9100"/>
            </a:avLst>
          </a:prstGeom>
        </p:spPr>
      </p:pic>
      <p:sp>
        <p:nvSpPr>
          <p:cNvPr id="5" name="Rectangle: Rounded Corners 4">
            <a:extLst>
              <a:ext uri="{FF2B5EF4-FFF2-40B4-BE49-F238E27FC236}">
                <a16:creationId xmlns:a16="http://schemas.microsoft.com/office/drawing/2014/main" id="{FC476E08-E0F9-1B3E-A840-9C2C090D9809}"/>
              </a:ext>
            </a:extLst>
          </p:cNvPr>
          <p:cNvSpPr/>
          <p:nvPr/>
        </p:nvSpPr>
        <p:spPr>
          <a:xfrm>
            <a:off x="9537194" y="816916"/>
            <a:ext cx="844310" cy="212413"/>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Google Shape;3106;p66">
            <a:extLst>
              <a:ext uri="{FF2B5EF4-FFF2-40B4-BE49-F238E27FC236}">
                <a16:creationId xmlns:a16="http://schemas.microsoft.com/office/drawing/2014/main" id="{520B4AB5-72E5-6456-83B9-DACE155667A8}"/>
              </a:ext>
            </a:extLst>
          </p:cNvPr>
          <p:cNvSpPr txBox="1">
            <a:spLocks noGrp="1"/>
          </p:cNvSpPr>
          <p:nvPr>
            <p:ph type="title"/>
          </p:nvPr>
        </p:nvSpPr>
        <p:spPr>
          <a:xfrm>
            <a:off x="4606740" y="341456"/>
            <a:ext cx="3684613" cy="763600"/>
          </a:xfrm>
        </p:spPr>
        <p:txBody>
          <a:bodyPr spcFirstLastPara="1" wrap="square" lIns="91425" tIns="91425" rIns="91425" bIns="91425" anchor="ctr" anchorCtr="0">
            <a:normAutofit fontScale="90000"/>
          </a:bodyPr>
          <a:lstStyle/>
          <a:p>
            <a:pPr lvl="2"/>
            <a:r>
              <a:rPr lang="en-US" dirty="0">
                <a:solidFill>
                  <a:schemeClr val="accent4"/>
                </a:solidFill>
              </a:rPr>
              <a:t>Mobile Application (Student Role)</a:t>
            </a:r>
          </a:p>
        </p:txBody>
      </p:sp>
      <p:cxnSp>
        <p:nvCxnSpPr>
          <p:cNvPr id="14" name="Straight Arrow Connector 13">
            <a:extLst>
              <a:ext uri="{FF2B5EF4-FFF2-40B4-BE49-F238E27FC236}">
                <a16:creationId xmlns:a16="http://schemas.microsoft.com/office/drawing/2014/main" id="{8DD84B33-8646-9A2E-0E77-76CB10E48B9D}"/>
              </a:ext>
            </a:extLst>
          </p:cNvPr>
          <p:cNvCxnSpPr>
            <a:cxnSpLocks/>
          </p:cNvCxnSpPr>
          <p:nvPr/>
        </p:nvCxnSpPr>
        <p:spPr>
          <a:xfrm flipH="1">
            <a:off x="4800212" y="4058143"/>
            <a:ext cx="13658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9164766-2E48-7986-B5B3-CF955671428B}"/>
              </a:ext>
            </a:extLst>
          </p:cNvPr>
          <p:cNvCxnSpPr>
            <a:cxnSpLocks/>
          </p:cNvCxnSpPr>
          <p:nvPr/>
        </p:nvCxnSpPr>
        <p:spPr>
          <a:xfrm>
            <a:off x="6048527" y="2515046"/>
            <a:ext cx="211534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921CB57D-41C0-ECB4-6E0C-8480CF261F97}"/>
              </a:ext>
            </a:extLst>
          </p:cNvPr>
          <p:cNvSpPr txBox="1"/>
          <p:nvPr/>
        </p:nvSpPr>
        <p:spPr>
          <a:xfrm>
            <a:off x="4675516" y="3429000"/>
            <a:ext cx="2430684" cy="584775"/>
          </a:xfrm>
          <a:prstGeom prst="rect">
            <a:avLst/>
          </a:prstGeom>
          <a:noFill/>
        </p:spPr>
        <p:txBody>
          <a:bodyPr wrap="square" rtlCol="0">
            <a:spAutoFit/>
          </a:bodyPr>
          <a:lstStyle/>
          <a:p>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Settings  Page</a:t>
            </a:r>
          </a:p>
        </p:txBody>
      </p:sp>
      <p:sp>
        <p:nvSpPr>
          <p:cNvPr id="18" name="TextBox 17">
            <a:extLst>
              <a:ext uri="{FF2B5EF4-FFF2-40B4-BE49-F238E27FC236}">
                <a16:creationId xmlns:a16="http://schemas.microsoft.com/office/drawing/2014/main" id="{503BD560-AE78-84A6-973D-5D73941B211C}"/>
              </a:ext>
            </a:extLst>
          </p:cNvPr>
          <p:cNvSpPr txBox="1"/>
          <p:nvPr/>
        </p:nvSpPr>
        <p:spPr>
          <a:xfrm>
            <a:off x="5803524" y="1974640"/>
            <a:ext cx="2605351" cy="584775"/>
          </a:xfrm>
          <a:prstGeom prst="rect">
            <a:avLst/>
          </a:prstGeom>
          <a:noFill/>
        </p:spPr>
        <p:txBody>
          <a:bodyPr wrap="square" rtlCol="0">
            <a:spAutoFit/>
          </a:bodyPr>
          <a:lstStyle/>
          <a:p>
            <a:r>
              <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Profile Page</a:t>
            </a:r>
          </a:p>
        </p:txBody>
      </p:sp>
      <p:pic>
        <p:nvPicPr>
          <p:cNvPr id="2" name="Content Placeholder 4" descr="A screenshot of a login form  Description automatically generated">
            <a:extLst>
              <a:ext uri="{FF2B5EF4-FFF2-40B4-BE49-F238E27FC236}">
                <a16:creationId xmlns:a16="http://schemas.microsoft.com/office/drawing/2014/main" id="{3B300E11-2B4F-AD47-5DFB-FE26E392336D}"/>
              </a:ext>
            </a:extLst>
          </p:cNvPr>
          <p:cNvPicPr>
            <a:picLocks noChangeAspect="1"/>
          </p:cNvPicPr>
          <p:nvPr/>
        </p:nvPicPr>
        <p:blipFill>
          <a:blip r:embed="rId5"/>
          <a:stretch>
            <a:fillRect/>
          </a:stretch>
        </p:blipFill>
        <p:spPr>
          <a:xfrm>
            <a:off x="8351728" y="773511"/>
            <a:ext cx="3052238" cy="5731652"/>
          </a:xfrm>
          <a:prstGeom prst="roundRect">
            <a:avLst>
              <a:gd name="adj" fmla="val 12959"/>
            </a:avLst>
          </a:prstGeom>
          <a:solidFill>
            <a:srgbClr val="FFFFFF">
              <a:shade val="85000"/>
            </a:srgbClr>
          </a:solidFill>
          <a:ln>
            <a:noFill/>
          </a:ln>
          <a:effectLst/>
        </p:spPr>
      </p:pic>
    </p:spTree>
    <p:extLst>
      <p:ext uri="{BB962C8B-B14F-4D97-AF65-F5344CB8AC3E}">
        <p14:creationId xmlns:p14="http://schemas.microsoft.com/office/powerpoint/2010/main" val="26509916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7">
          <a:extLst>
            <a:ext uri="{FF2B5EF4-FFF2-40B4-BE49-F238E27FC236}">
              <a16:creationId xmlns:a16="http://schemas.microsoft.com/office/drawing/2014/main" id="{7E9B09B2-5839-0874-9C6C-E3E19073EBB5}"/>
            </a:ext>
          </a:extLst>
        </p:cNvPr>
        <p:cNvGrpSpPr/>
        <p:nvPr/>
      </p:nvGrpSpPr>
      <p:grpSpPr>
        <a:xfrm>
          <a:off x="0" y="0"/>
          <a:ext cx="0" cy="0"/>
          <a:chOff x="0" y="0"/>
          <a:chExt cx="0" cy="0"/>
        </a:xfrm>
      </p:grpSpPr>
      <p:sp>
        <p:nvSpPr>
          <p:cNvPr id="709" name="Google Shape;709;p30">
            <a:extLst>
              <a:ext uri="{FF2B5EF4-FFF2-40B4-BE49-F238E27FC236}">
                <a16:creationId xmlns:a16="http://schemas.microsoft.com/office/drawing/2014/main" id="{25A7397B-FEFF-25F2-6D22-529B897EE504}"/>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 sz="3200" dirty="0"/>
              <a:t>TABLE OF CONTENTS</a:t>
            </a:r>
            <a:endParaRPr sz="3200" dirty="0"/>
          </a:p>
        </p:txBody>
      </p:sp>
      <p:sp>
        <p:nvSpPr>
          <p:cNvPr id="710" name="Google Shape;710;p30">
            <a:extLst>
              <a:ext uri="{FF2B5EF4-FFF2-40B4-BE49-F238E27FC236}">
                <a16:creationId xmlns:a16="http://schemas.microsoft.com/office/drawing/2014/main" id="{C1787AC3-70F1-1978-D529-3144EC1AFF05}"/>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r>
              <a:rPr lang="en" sz="2800"/>
              <a:t>01</a:t>
            </a:r>
            <a:endParaRPr sz="2800"/>
          </a:p>
        </p:txBody>
      </p:sp>
      <p:sp>
        <p:nvSpPr>
          <p:cNvPr id="711" name="Google Shape;711;p30">
            <a:extLst>
              <a:ext uri="{FF2B5EF4-FFF2-40B4-BE49-F238E27FC236}">
                <a16:creationId xmlns:a16="http://schemas.microsoft.com/office/drawing/2014/main" id="{7C57B740-97DE-F811-951C-B6E4F79B5FA2}"/>
              </a:ext>
            </a:extLst>
          </p:cNvPr>
          <p:cNvSpPr txBox="1">
            <a:spLocks noGrp="1"/>
          </p:cNvSpPr>
          <p:nvPr>
            <p:ph type="title" idx="3"/>
          </p:nvPr>
        </p:nvSpPr>
        <p:spPr>
          <a:prstGeom prst="rect">
            <a:avLst/>
          </a:prstGeom>
        </p:spPr>
        <p:txBody>
          <a:bodyPr spcFirstLastPara="1" wrap="square" lIns="91425" tIns="91425" rIns="91425" bIns="91425" anchor="ctr" anchorCtr="0">
            <a:noAutofit/>
          </a:bodyPr>
          <a:lstStyle/>
          <a:p>
            <a:r>
              <a:rPr lang="en" sz="2800"/>
              <a:t>04</a:t>
            </a:r>
            <a:endParaRPr sz="2800"/>
          </a:p>
        </p:txBody>
      </p:sp>
      <p:sp>
        <p:nvSpPr>
          <p:cNvPr id="712" name="Google Shape;712;p30">
            <a:extLst>
              <a:ext uri="{FF2B5EF4-FFF2-40B4-BE49-F238E27FC236}">
                <a16:creationId xmlns:a16="http://schemas.microsoft.com/office/drawing/2014/main" id="{A427F4CB-524D-5D96-E944-320F80336E34}"/>
              </a:ext>
            </a:extLst>
          </p:cNvPr>
          <p:cNvSpPr txBox="1">
            <a:spLocks noGrp="1"/>
          </p:cNvSpPr>
          <p:nvPr>
            <p:ph type="title" idx="4"/>
          </p:nvPr>
        </p:nvSpPr>
        <p:spPr>
          <a:prstGeom prst="rect">
            <a:avLst/>
          </a:prstGeom>
        </p:spPr>
        <p:txBody>
          <a:bodyPr spcFirstLastPara="1" wrap="square" lIns="91425" tIns="91425" rIns="91425" bIns="91425" anchor="ctr" anchorCtr="0">
            <a:noAutofit/>
          </a:bodyPr>
          <a:lstStyle/>
          <a:p>
            <a:r>
              <a:rPr lang="en" sz="2800" dirty="0"/>
              <a:t>02</a:t>
            </a:r>
            <a:endParaRPr sz="2800" dirty="0"/>
          </a:p>
        </p:txBody>
      </p:sp>
      <p:sp>
        <p:nvSpPr>
          <p:cNvPr id="713" name="Google Shape;713;p30">
            <a:extLst>
              <a:ext uri="{FF2B5EF4-FFF2-40B4-BE49-F238E27FC236}">
                <a16:creationId xmlns:a16="http://schemas.microsoft.com/office/drawing/2014/main" id="{38FCA262-7FD5-07A8-E4E6-80591F266F1D}"/>
              </a:ext>
            </a:extLst>
          </p:cNvPr>
          <p:cNvSpPr txBox="1">
            <a:spLocks noGrp="1"/>
          </p:cNvSpPr>
          <p:nvPr>
            <p:ph type="title" idx="5"/>
          </p:nvPr>
        </p:nvSpPr>
        <p:spPr>
          <a:prstGeom prst="rect">
            <a:avLst/>
          </a:prstGeom>
        </p:spPr>
        <p:txBody>
          <a:bodyPr spcFirstLastPara="1" wrap="square" lIns="91425" tIns="91425" rIns="91425" bIns="91425" anchor="ctr" anchorCtr="0">
            <a:noAutofit/>
          </a:bodyPr>
          <a:lstStyle/>
          <a:p>
            <a:r>
              <a:rPr lang="en" sz="2800"/>
              <a:t>05</a:t>
            </a:r>
            <a:endParaRPr sz="2800"/>
          </a:p>
        </p:txBody>
      </p:sp>
      <p:sp>
        <p:nvSpPr>
          <p:cNvPr id="714" name="Google Shape;714;p30">
            <a:extLst>
              <a:ext uri="{FF2B5EF4-FFF2-40B4-BE49-F238E27FC236}">
                <a16:creationId xmlns:a16="http://schemas.microsoft.com/office/drawing/2014/main" id="{28EB3769-04A2-CCD6-9563-6278AF706E9B}"/>
              </a:ext>
            </a:extLst>
          </p:cNvPr>
          <p:cNvSpPr txBox="1">
            <a:spLocks noGrp="1"/>
          </p:cNvSpPr>
          <p:nvPr>
            <p:ph type="title" idx="6"/>
          </p:nvPr>
        </p:nvSpPr>
        <p:spPr>
          <a:prstGeom prst="rect">
            <a:avLst/>
          </a:prstGeom>
        </p:spPr>
        <p:txBody>
          <a:bodyPr spcFirstLastPara="1" wrap="square" lIns="91425" tIns="91425" rIns="91425" bIns="91425" anchor="ctr" anchorCtr="0">
            <a:noAutofit/>
          </a:bodyPr>
          <a:lstStyle/>
          <a:p>
            <a:r>
              <a:rPr lang="en" sz="2800"/>
              <a:t>03</a:t>
            </a:r>
            <a:endParaRPr sz="2800"/>
          </a:p>
        </p:txBody>
      </p:sp>
      <p:sp>
        <p:nvSpPr>
          <p:cNvPr id="715" name="Google Shape;715;p30">
            <a:extLst>
              <a:ext uri="{FF2B5EF4-FFF2-40B4-BE49-F238E27FC236}">
                <a16:creationId xmlns:a16="http://schemas.microsoft.com/office/drawing/2014/main" id="{FD836E4D-3503-292F-8DE6-2DDDA8F52139}"/>
              </a:ext>
            </a:extLst>
          </p:cNvPr>
          <p:cNvSpPr txBox="1">
            <a:spLocks noGrp="1"/>
          </p:cNvSpPr>
          <p:nvPr>
            <p:ph type="title" idx="7"/>
          </p:nvPr>
        </p:nvSpPr>
        <p:spPr>
          <a:prstGeom prst="rect">
            <a:avLst/>
          </a:prstGeom>
        </p:spPr>
        <p:txBody>
          <a:bodyPr spcFirstLastPara="1" wrap="square" lIns="91425" tIns="91425" rIns="91425" bIns="91425" anchor="ctr" anchorCtr="0">
            <a:noAutofit/>
          </a:bodyPr>
          <a:lstStyle/>
          <a:p>
            <a:r>
              <a:rPr lang="en" sz="2800"/>
              <a:t>06</a:t>
            </a:r>
            <a:endParaRPr sz="2800"/>
          </a:p>
        </p:txBody>
      </p:sp>
      <p:sp>
        <p:nvSpPr>
          <p:cNvPr id="716" name="Google Shape;716;p30">
            <a:extLst>
              <a:ext uri="{FF2B5EF4-FFF2-40B4-BE49-F238E27FC236}">
                <a16:creationId xmlns:a16="http://schemas.microsoft.com/office/drawing/2014/main" id="{FF397818-32D8-0D62-7CEC-8DC60AED88B6}"/>
              </a:ext>
            </a:extLst>
          </p:cNvPr>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indent="0"/>
            <a:r>
              <a:rPr lang="en" sz="2000"/>
              <a:t>INTRODUCTION</a:t>
            </a:r>
            <a:endParaRPr sz="2000"/>
          </a:p>
        </p:txBody>
      </p:sp>
      <p:sp>
        <p:nvSpPr>
          <p:cNvPr id="708" name="Google Shape;708;p30">
            <a:extLst>
              <a:ext uri="{FF2B5EF4-FFF2-40B4-BE49-F238E27FC236}">
                <a16:creationId xmlns:a16="http://schemas.microsoft.com/office/drawing/2014/main" id="{449BC339-BA73-ACF7-D7E2-0DC1BC3F1248}"/>
              </a:ext>
            </a:extLst>
          </p:cNvPr>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indent="0"/>
            <a:r>
              <a:rPr lang="en-US" sz="2000" dirty="0"/>
              <a:t>problem Statement</a:t>
            </a:r>
            <a:endParaRPr sz="2000" dirty="0"/>
          </a:p>
        </p:txBody>
      </p:sp>
      <p:sp>
        <p:nvSpPr>
          <p:cNvPr id="717" name="Google Shape;717;p30">
            <a:extLst>
              <a:ext uri="{FF2B5EF4-FFF2-40B4-BE49-F238E27FC236}">
                <a16:creationId xmlns:a16="http://schemas.microsoft.com/office/drawing/2014/main" id="{BE2C3EC5-EE00-13EE-A7A5-137E6D7146AA}"/>
              </a:ext>
            </a:extLst>
          </p:cNvPr>
          <p:cNvSpPr txBox="1">
            <a:spLocks noGrp="1"/>
          </p:cNvSpPr>
          <p:nvPr>
            <p:ph type="subTitle" idx="9"/>
          </p:nvPr>
        </p:nvSpPr>
        <p:spPr>
          <a:xfrm>
            <a:off x="5387563" y="3183900"/>
            <a:ext cx="2792875" cy="653600"/>
          </a:xfrm>
          <a:prstGeom prst="rect">
            <a:avLst/>
          </a:prstGeom>
        </p:spPr>
        <p:txBody>
          <a:bodyPr spcFirstLastPara="1" wrap="square" lIns="91425" tIns="91425" rIns="91425" bIns="91425" anchor="ctr" anchorCtr="0">
            <a:noAutofit/>
          </a:bodyPr>
          <a:lstStyle/>
          <a:p>
            <a:pPr marL="0" indent="0"/>
            <a:r>
              <a:rPr lang="en-US" sz="2000" dirty="0"/>
              <a:t>Face Detection </a:t>
            </a:r>
          </a:p>
        </p:txBody>
      </p:sp>
      <p:sp>
        <p:nvSpPr>
          <p:cNvPr id="718" name="Google Shape;718;p30">
            <a:extLst>
              <a:ext uri="{FF2B5EF4-FFF2-40B4-BE49-F238E27FC236}">
                <a16:creationId xmlns:a16="http://schemas.microsoft.com/office/drawing/2014/main" id="{DE086E5C-4E0E-0272-DA05-183CD03601D5}"/>
              </a:ext>
            </a:extLst>
          </p:cNvPr>
          <p:cNvSpPr txBox="1">
            <a:spLocks noGrp="1"/>
          </p:cNvSpPr>
          <p:nvPr>
            <p:ph type="subTitle" idx="13"/>
          </p:nvPr>
        </p:nvSpPr>
        <p:spPr>
          <a:prstGeom prst="rect">
            <a:avLst/>
          </a:prstGeom>
        </p:spPr>
        <p:txBody>
          <a:bodyPr spcFirstLastPara="1" wrap="square" lIns="91425" tIns="91425" rIns="91425" bIns="91425" anchor="ctr" anchorCtr="0">
            <a:noAutofit/>
          </a:bodyPr>
          <a:lstStyle/>
          <a:p>
            <a:pPr marL="0" indent="0"/>
            <a:r>
              <a:rPr lang="en-US" sz="2000" dirty="0"/>
              <a:t>F</a:t>
            </a:r>
            <a:r>
              <a:rPr lang="en" sz="2000" dirty="0"/>
              <a:t>ace recognition </a:t>
            </a:r>
            <a:endParaRPr sz="2000" dirty="0"/>
          </a:p>
        </p:txBody>
      </p:sp>
      <p:sp>
        <p:nvSpPr>
          <p:cNvPr id="719" name="Google Shape;719;p30">
            <a:extLst>
              <a:ext uri="{FF2B5EF4-FFF2-40B4-BE49-F238E27FC236}">
                <a16:creationId xmlns:a16="http://schemas.microsoft.com/office/drawing/2014/main" id="{6EB84209-F58E-8AEE-7580-C0B5199E14F6}"/>
              </a:ext>
            </a:extLst>
          </p:cNvPr>
          <p:cNvSpPr txBox="1">
            <a:spLocks noGrp="1"/>
          </p:cNvSpPr>
          <p:nvPr>
            <p:ph type="subTitle" idx="14"/>
          </p:nvPr>
        </p:nvSpPr>
        <p:spPr>
          <a:xfrm>
            <a:off x="5387564" y="5392729"/>
            <a:ext cx="3614636" cy="653600"/>
          </a:xfrm>
          <a:prstGeom prst="rect">
            <a:avLst/>
          </a:prstGeom>
        </p:spPr>
        <p:txBody>
          <a:bodyPr spcFirstLastPara="1" wrap="square" lIns="91425" tIns="91425" rIns="91425" bIns="91425" anchor="ctr" anchorCtr="0">
            <a:noAutofit/>
          </a:bodyPr>
          <a:lstStyle/>
          <a:p>
            <a:pPr marL="0" indent="0"/>
            <a:r>
              <a:rPr lang="en-US" sz="2000" dirty="0"/>
              <a:t>BACK-END IMPLEMENTATION</a:t>
            </a:r>
          </a:p>
        </p:txBody>
      </p:sp>
      <p:sp>
        <p:nvSpPr>
          <p:cNvPr id="720" name="Google Shape;720;p30">
            <a:extLst>
              <a:ext uri="{FF2B5EF4-FFF2-40B4-BE49-F238E27FC236}">
                <a16:creationId xmlns:a16="http://schemas.microsoft.com/office/drawing/2014/main" id="{2BC65BF0-62D5-A398-C3B6-DBF23E59C383}"/>
              </a:ext>
            </a:extLst>
          </p:cNvPr>
          <p:cNvSpPr txBox="1">
            <a:spLocks noGrp="1"/>
          </p:cNvSpPr>
          <p:nvPr>
            <p:ph type="subTitle" idx="15"/>
          </p:nvPr>
        </p:nvSpPr>
        <p:spPr>
          <a:xfrm>
            <a:off x="5334692" y="4629494"/>
            <a:ext cx="3614636" cy="653600"/>
          </a:xfrm>
          <a:prstGeom prst="rect">
            <a:avLst/>
          </a:prstGeom>
        </p:spPr>
        <p:txBody>
          <a:bodyPr spcFirstLastPara="1" wrap="square" lIns="91425" tIns="91425" rIns="91425" bIns="91425" anchor="ctr" anchorCtr="0">
            <a:noAutofit/>
          </a:bodyPr>
          <a:lstStyle/>
          <a:p>
            <a:pPr marL="0" indent="0"/>
            <a:r>
              <a:rPr lang="en-US" sz="2000" dirty="0"/>
              <a:t>USER INTERFACE DEVELOPMENT </a:t>
            </a:r>
          </a:p>
        </p:txBody>
      </p:sp>
      <p:grpSp>
        <p:nvGrpSpPr>
          <p:cNvPr id="721" name="Google Shape;721;p30">
            <a:extLst>
              <a:ext uri="{FF2B5EF4-FFF2-40B4-BE49-F238E27FC236}">
                <a16:creationId xmlns:a16="http://schemas.microsoft.com/office/drawing/2014/main" id="{DADED5A0-1BF3-3088-C631-10B200318A20}"/>
              </a:ext>
            </a:extLst>
          </p:cNvPr>
          <p:cNvGrpSpPr/>
          <p:nvPr/>
        </p:nvGrpSpPr>
        <p:grpSpPr>
          <a:xfrm>
            <a:off x="2848294" y="2619250"/>
            <a:ext cx="1193310" cy="3463350"/>
            <a:chOff x="472500" y="1762000"/>
            <a:chExt cx="1193310" cy="3463350"/>
          </a:xfrm>
        </p:grpSpPr>
        <p:grpSp>
          <p:nvGrpSpPr>
            <p:cNvPr id="722" name="Google Shape;722;p30">
              <a:extLst>
                <a:ext uri="{FF2B5EF4-FFF2-40B4-BE49-F238E27FC236}">
                  <a16:creationId xmlns:a16="http://schemas.microsoft.com/office/drawing/2014/main" id="{FC96E9A3-946D-F431-7AC3-6E09A0CE624A}"/>
                </a:ext>
              </a:extLst>
            </p:cNvPr>
            <p:cNvGrpSpPr/>
            <p:nvPr/>
          </p:nvGrpSpPr>
          <p:grpSpPr>
            <a:xfrm rot="10800000">
              <a:off x="1172489" y="4265721"/>
              <a:ext cx="493321" cy="357312"/>
              <a:chOff x="1722354" y="229144"/>
              <a:chExt cx="1748744" cy="1266614"/>
            </a:xfrm>
          </p:grpSpPr>
          <p:sp>
            <p:nvSpPr>
              <p:cNvPr id="723" name="Google Shape;723;p30">
                <a:extLst>
                  <a:ext uri="{FF2B5EF4-FFF2-40B4-BE49-F238E27FC236}">
                    <a16:creationId xmlns:a16="http://schemas.microsoft.com/office/drawing/2014/main" id="{7F0E553A-5334-3BCF-E314-B97CA7FA3830}"/>
                  </a:ext>
                </a:extLst>
              </p:cNvPr>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724" name="Google Shape;724;p30">
                <a:extLst>
                  <a:ext uri="{FF2B5EF4-FFF2-40B4-BE49-F238E27FC236}">
                    <a16:creationId xmlns:a16="http://schemas.microsoft.com/office/drawing/2014/main" id="{37902BE5-CD99-A85F-C331-A27C09502BEC}"/>
                  </a:ext>
                </a:extLst>
              </p:cNvPr>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sz="1800"/>
              </a:p>
            </p:txBody>
          </p:sp>
        </p:grpSp>
        <p:sp>
          <p:nvSpPr>
            <p:cNvPr id="725" name="Google Shape;725;p30">
              <a:extLst>
                <a:ext uri="{FF2B5EF4-FFF2-40B4-BE49-F238E27FC236}">
                  <a16:creationId xmlns:a16="http://schemas.microsoft.com/office/drawing/2014/main" id="{34FDF4A1-D7C1-91BD-D8CD-5FE27A40BDDF}"/>
                </a:ext>
              </a:extLst>
            </p:cNvPr>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txBody>
            <a:bodyPr/>
            <a:lstStyle/>
            <a:p>
              <a:endParaRPr lang="en-US" sz="1800"/>
            </a:p>
          </p:txBody>
        </p:sp>
      </p:grpSp>
    </p:spTree>
    <p:extLst>
      <p:ext uri="{BB962C8B-B14F-4D97-AF65-F5344CB8AC3E}">
        <p14:creationId xmlns:p14="http://schemas.microsoft.com/office/powerpoint/2010/main" val="3940343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44FCF26D-E84E-50FE-8CAF-222CB16D0E8B}"/>
            </a:ext>
          </a:extLst>
        </p:cNvPr>
        <p:cNvGrpSpPr/>
        <p:nvPr/>
      </p:nvGrpSpPr>
      <p:grpSpPr>
        <a:xfrm>
          <a:off x="0" y="0"/>
          <a:ext cx="0" cy="0"/>
          <a:chOff x="0" y="0"/>
          <a:chExt cx="0" cy="0"/>
        </a:xfrm>
      </p:grpSpPr>
      <p:sp>
        <p:nvSpPr>
          <p:cNvPr id="739" name="Google Shape;739;p32">
            <a:extLst>
              <a:ext uri="{FF2B5EF4-FFF2-40B4-BE49-F238E27FC236}">
                <a16:creationId xmlns:a16="http://schemas.microsoft.com/office/drawing/2014/main" id="{F45307E6-A664-2FCC-C5E0-68D408879B91}"/>
              </a:ext>
            </a:extLst>
          </p:cNvPr>
          <p:cNvSpPr txBox="1">
            <a:spLocks noGrp="1"/>
          </p:cNvSpPr>
          <p:nvPr>
            <p:ph type="title"/>
          </p:nvPr>
        </p:nvSpPr>
        <p:spPr>
          <a:xfrm>
            <a:off x="3760832" y="4502219"/>
            <a:ext cx="6206599" cy="989400"/>
          </a:xfrm>
          <a:prstGeom prst="rect">
            <a:avLst/>
          </a:prstGeom>
        </p:spPr>
        <p:txBody>
          <a:bodyPr spcFirstLastPara="1" wrap="square" lIns="91425" tIns="91425" rIns="91425" bIns="91425" anchor="ctr" anchorCtr="0">
            <a:noAutofit/>
          </a:bodyPr>
          <a:lstStyle/>
          <a:p>
            <a:br>
              <a:rPr lang="en-US" dirty="0"/>
            </a:br>
            <a:r>
              <a:rPr lang="en-US" sz="3600" dirty="0"/>
              <a:t>BACK-END IMPLEMENTATION</a:t>
            </a:r>
            <a:br>
              <a:rPr lang="en-US" sz="3600" dirty="0"/>
            </a:br>
            <a:r>
              <a:rPr lang="en-US" dirty="0"/>
              <a:t> </a:t>
            </a:r>
            <a:br>
              <a:rPr lang="en-US" dirty="0"/>
            </a:br>
            <a:br>
              <a:rPr lang="ar-MA" dirty="0"/>
            </a:br>
            <a:br>
              <a:rPr lang="en-US" sz="1200" kern="100" dirty="0">
                <a:latin typeface="Aptos" panose="020B0004020202020204" pitchFamily="34" charset="0"/>
                <a:ea typeface="Aptos" panose="020B0004020202020204" pitchFamily="34" charset="0"/>
                <a:cs typeface="Arial" panose="020B0604020202020204" pitchFamily="34" charset="0"/>
              </a:rPr>
            </a:br>
            <a:br>
              <a:rPr lang="en-US" sz="2000" dirty="0"/>
            </a:br>
            <a:br>
              <a:rPr lang="en-US" sz="3600" dirty="0"/>
            </a:br>
            <a:r>
              <a:rPr lang="en-US" dirty="0"/>
              <a:t> </a:t>
            </a:r>
            <a:br>
              <a:rPr lang="en-US" dirty="0"/>
            </a:br>
            <a:endParaRPr dirty="0"/>
          </a:p>
        </p:txBody>
      </p:sp>
      <p:sp>
        <p:nvSpPr>
          <p:cNvPr id="740" name="Google Shape;740;p32">
            <a:extLst>
              <a:ext uri="{FF2B5EF4-FFF2-40B4-BE49-F238E27FC236}">
                <a16:creationId xmlns:a16="http://schemas.microsoft.com/office/drawing/2014/main" id="{66714ABB-C713-2009-CCCE-7FE07E2ADDAF}"/>
              </a:ext>
            </a:extLst>
          </p:cNvPr>
          <p:cNvSpPr txBox="1">
            <a:spLocks noGrp="1"/>
          </p:cNvSpPr>
          <p:nvPr>
            <p:ph type="title" idx="2"/>
          </p:nvPr>
        </p:nvSpPr>
        <p:spPr>
          <a:xfrm>
            <a:off x="2734834" y="2770627"/>
            <a:ext cx="1343100" cy="989400"/>
          </a:xfrm>
          <a:prstGeom prst="rect">
            <a:avLst/>
          </a:prstGeom>
        </p:spPr>
        <p:txBody>
          <a:bodyPr spcFirstLastPara="1" wrap="square" lIns="91425" tIns="91425" rIns="91425" bIns="91425" anchor="ctr" anchorCtr="0">
            <a:noAutofit/>
          </a:bodyPr>
          <a:lstStyle/>
          <a:p>
            <a:r>
              <a:rPr lang="ar-MA" dirty="0"/>
              <a:t>06</a:t>
            </a:r>
            <a:endParaRPr dirty="0"/>
          </a:p>
        </p:txBody>
      </p:sp>
      <p:sp>
        <p:nvSpPr>
          <p:cNvPr id="742" name="Google Shape;742;p32">
            <a:extLst>
              <a:ext uri="{FF2B5EF4-FFF2-40B4-BE49-F238E27FC236}">
                <a16:creationId xmlns:a16="http://schemas.microsoft.com/office/drawing/2014/main" id="{17D4C4DE-2635-46F7-5864-8C96BB887651}"/>
              </a:ext>
            </a:extLst>
          </p:cNvPr>
          <p:cNvSpPr/>
          <p:nvPr/>
        </p:nvSpPr>
        <p:spPr>
          <a:xfrm>
            <a:off x="8525298" y="-75792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txBody>
          <a:bodyPr/>
          <a:lstStyle/>
          <a:p>
            <a:endParaRPr lang="en-US"/>
          </a:p>
        </p:txBody>
      </p:sp>
      <p:grpSp>
        <p:nvGrpSpPr>
          <p:cNvPr id="743" name="Google Shape;743;p32">
            <a:extLst>
              <a:ext uri="{FF2B5EF4-FFF2-40B4-BE49-F238E27FC236}">
                <a16:creationId xmlns:a16="http://schemas.microsoft.com/office/drawing/2014/main" id="{16C9DF8A-DC50-3337-341C-57AFA5D9ED1B}"/>
              </a:ext>
            </a:extLst>
          </p:cNvPr>
          <p:cNvGrpSpPr/>
          <p:nvPr/>
        </p:nvGrpSpPr>
        <p:grpSpPr>
          <a:xfrm rot="10800000" flipH="1">
            <a:off x="9477566" y="4419324"/>
            <a:ext cx="681217" cy="3360485"/>
            <a:chOff x="1337800" y="-2525590"/>
            <a:chExt cx="1498167" cy="7390555"/>
          </a:xfrm>
        </p:grpSpPr>
        <p:cxnSp>
          <p:nvCxnSpPr>
            <p:cNvPr id="744" name="Google Shape;744;p32">
              <a:extLst>
                <a:ext uri="{FF2B5EF4-FFF2-40B4-BE49-F238E27FC236}">
                  <a16:creationId xmlns:a16="http://schemas.microsoft.com/office/drawing/2014/main" id="{BF5A37A7-41DD-1524-4FA5-1A06313CF535}"/>
                </a:ext>
              </a:extLst>
            </p:cNvPr>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a:extLst>
                <a:ext uri="{FF2B5EF4-FFF2-40B4-BE49-F238E27FC236}">
                  <a16:creationId xmlns:a16="http://schemas.microsoft.com/office/drawing/2014/main" id="{5AC813FF-4B6F-A32C-6E1C-357687C7825A}"/>
                </a:ext>
              </a:extLst>
            </p:cNvPr>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a:extLst>
                <a:ext uri="{FF2B5EF4-FFF2-40B4-BE49-F238E27FC236}">
                  <a16:creationId xmlns:a16="http://schemas.microsoft.com/office/drawing/2014/main" id="{DFC24001-3E86-ADC7-2F24-E6EAE5C9213A}"/>
                </a:ext>
              </a:extLst>
            </p:cNvPr>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grpSp>
        <p:nvGrpSpPr>
          <p:cNvPr id="747" name="Google Shape;747;p32">
            <a:extLst>
              <a:ext uri="{FF2B5EF4-FFF2-40B4-BE49-F238E27FC236}">
                <a16:creationId xmlns:a16="http://schemas.microsoft.com/office/drawing/2014/main" id="{6A838B65-2D03-2C0B-AB5E-9B25336356C0}"/>
              </a:ext>
            </a:extLst>
          </p:cNvPr>
          <p:cNvGrpSpPr/>
          <p:nvPr/>
        </p:nvGrpSpPr>
        <p:grpSpPr>
          <a:xfrm rot="-5400000" flipH="1">
            <a:off x="1578966" y="264549"/>
            <a:ext cx="681217" cy="3360485"/>
            <a:chOff x="1337800" y="-2525590"/>
            <a:chExt cx="1498167" cy="7390555"/>
          </a:xfrm>
        </p:grpSpPr>
        <p:cxnSp>
          <p:nvCxnSpPr>
            <p:cNvPr id="748" name="Google Shape;748;p32">
              <a:extLst>
                <a:ext uri="{FF2B5EF4-FFF2-40B4-BE49-F238E27FC236}">
                  <a16:creationId xmlns:a16="http://schemas.microsoft.com/office/drawing/2014/main" id="{5DF3D9CF-FCC7-5440-4BCA-C7F2B8E76C47}"/>
                </a:ext>
              </a:extLst>
            </p:cNvPr>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a:extLst>
                <a:ext uri="{FF2B5EF4-FFF2-40B4-BE49-F238E27FC236}">
                  <a16:creationId xmlns:a16="http://schemas.microsoft.com/office/drawing/2014/main" id="{FAEE3BA4-2B77-832A-A8A1-3D9BFCC735EE}"/>
                </a:ext>
              </a:extLst>
            </p:cNvPr>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a:extLst>
                <a:ext uri="{FF2B5EF4-FFF2-40B4-BE49-F238E27FC236}">
                  <a16:creationId xmlns:a16="http://schemas.microsoft.com/office/drawing/2014/main" id="{442FE612-A29D-DA9F-6F7F-6ED16CFEC55D}"/>
                </a:ext>
              </a:extLst>
            </p:cNvPr>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
        <p:nvSpPr>
          <p:cNvPr id="751" name="Google Shape;751;p32">
            <a:extLst>
              <a:ext uri="{FF2B5EF4-FFF2-40B4-BE49-F238E27FC236}">
                <a16:creationId xmlns:a16="http://schemas.microsoft.com/office/drawing/2014/main" id="{89D85279-E6A6-71A6-FB80-28FFD30181D1}"/>
              </a:ext>
            </a:extLst>
          </p:cNvPr>
          <p:cNvSpPr/>
          <p:nvPr/>
        </p:nvSpPr>
        <p:spPr>
          <a:xfrm rot="-5400000">
            <a:off x="7081408" y="-159490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txBody>
          <a:bodyPr/>
          <a:lstStyle/>
          <a:p>
            <a:endParaRPr lang="en-US"/>
          </a:p>
        </p:txBody>
      </p:sp>
      <p:grpSp>
        <p:nvGrpSpPr>
          <p:cNvPr id="752" name="Google Shape;752;p32">
            <a:extLst>
              <a:ext uri="{FF2B5EF4-FFF2-40B4-BE49-F238E27FC236}">
                <a16:creationId xmlns:a16="http://schemas.microsoft.com/office/drawing/2014/main" id="{F2F7F9C7-FDA7-0FB8-908F-50524A42D3E8}"/>
              </a:ext>
            </a:extLst>
          </p:cNvPr>
          <p:cNvGrpSpPr/>
          <p:nvPr/>
        </p:nvGrpSpPr>
        <p:grpSpPr>
          <a:xfrm>
            <a:off x="8730542" y="2117610"/>
            <a:ext cx="1160062" cy="523162"/>
            <a:chOff x="7221623" y="1260360"/>
            <a:chExt cx="1160062" cy="523162"/>
          </a:xfrm>
        </p:grpSpPr>
        <p:sp>
          <p:nvSpPr>
            <p:cNvPr id="753" name="Google Shape;753;p32">
              <a:extLst>
                <a:ext uri="{FF2B5EF4-FFF2-40B4-BE49-F238E27FC236}">
                  <a16:creationId xmlns:a16="http://schemas.microsoft.com/office/drawing/2014/main" id="{32014026-CEED-D335-593F-37525BD5891D}"/>
                </a:ext>
              </a:extLst>
            </p:cNvPr>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754" name="Google Shape;754;p32">
              <a:extLst>
                <a:ext uri="{FF2B5EF4-FFF2-40B4-BE49-F238E27FC236}">
                  <a16:creationId xmlns:a16="http://schemas.microsoft.com/office/drawing/2014/main" id="{5019E57B-356A-5261-89BE-08C8AC9607DA}"/>
                </a:ext>
              </a:extLst>
            </p:cNvPr>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sp>
          <p:nvSpPr>
            <p:cNvPr id="755" name="Google Shape;755;p32">
              <a:extLst>
                <a:ext uri="{FF2B5EF4-FFF2-40B4-BE49-F238E27FC236}">
                  <a16:creationId xmlns:a16="http://schemas.microsoft.com/office/drawing/2014/main" id="{D7238220-EAA3-8778-72D7-489E646C63AC}"/>
                </a:ext>
              </a:extLst>
            </p:cNvPr>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1115806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0"/>
                                        </p:tgtEl>
                                        <p:attrNameLst>
                                          <p:attrName>style.visibility</p:attrName>
                                        </p:attrNameLst>
                                      </p:cBhvr>
                                      <p:to>
                                        <p:strVal val="visible"/>
                                      </p:to>
                                    </p:set>
                                    <p:animEffect transition="in" filter="fade">
                                      <p:cBhvr>
                                        <p:cTn id="7" dur="250"/>
                                        <p:tgtEl>
                                          <p:spTgt spid="740"/>
                                        </p:tgtEl>
                                      </p:cBhvr>
                                    </p:animEffect>
                                  </p:childTnLst>
                                </p:cTn>
                              </p:par>
                            </p:childTnLst>
                          </p:cTn>
                        </p:par>
                        <p:par>
                          <p:cTn id="8" fill="hold">
                            <p:stCondLst>
                              <p:cond delay="250"/>
                            </p:stCondLst>
                            <p:childTnLst>
                              <p:par>
                                <p:cTn id="9" presetID="16" presetClass="emph" presetSubtype="0" fill="hold" grpId="0" nodeType="afterEffect">
                                  <p:stCondLst>
                                    <p:cond delay="0"/>
                                  </p:stCondLst>
                                  <p:iterate type="lt">
                                    <p:tmPct val="4000"/>
                                  </p:iterate>
                                  <p:childTnLst>
                                    <p:set>
                                      <p:cBhvr override="childStyle">
                                        <p:cTn id="10" dur="500" fill="hold"/>
                                        <p:tgtEl>
                                          <p:spTgt spid="739"/>
                                        </p:tgtEl>
                                        <p:attrNameLst>
                                          <p:attrName>style.color</p:attrName>
                                        </p:attrNameLst>
                                      </p:cBhvr>
                                      <p:to>
                                        <p:clrVal>
                                          <a:srgbClr val="4FF2FF"/>
                                        </p:clrVal>
                                      </p:to>
                                    </p:set>
                                    <p:set>
                                      <p:cBhvr>
                                        <p:cTn id="11" dur="500" fill="hold"/>
                                        <p:tgtEl>
                                          <p:spTgt spid="739"/>
                                        </p:tgtEl>
                                        <p:attrNameLst>
                                          <p:attrName>fillcolor</p:attrName>
                                        </p:attrNameLst>
                                      </p:cBhvr>
                                      <p:to>
                                        <p:clrVal>
                                          <a:srgbClr val="4FF2FF"/>
                                        </p:clrVal>
                                      </p:to>
                                    </p:set>
                                    <p:set>
                                      <p:cBhvr>
                                        <p:cTn id="12" dur="500" fill="hold"/>
                                        <p:tgtEl>
                                          <p:spTgt spid="73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 grpId="0"/>
      <p:bldP spid="74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DAF2F148-41AB-C643-9616-0F35A73E51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8734FBD-6E25-93BA-D66A-425AF818898D}"/>
              </a:ext>
            </a:extLst>
          </p:cNvPr>
          <p:cNvSpPr txBox="1"/>
          <p:nvPr/>
        </p:nvSpPr>
        <p:spPr>
          <a:xfrm>
            <a:off x="1059485" y="652264"/>
            <a:ext cx="4754136" cy="646331"/>
          </a:xfrm>
          <a:prstGeom prst="rect">
            <a:avLst/>
          </a:prstGeom>
          <a:noFill/>
        </p:spPr>
        <p:txBody>
          <a:bodyPr wrap="square">
            <a:spAutoFit/>
          </a:bodyPr>
          <a:lstStyle/>
          <a:p>
            <a:r>
              <a:rPr lang="en-US" sz="3600" b="1" dirty="0">
                <a:solidFill>
                  <a:srgbClr val="FFFFFF"/>
                </a:solidFill>
                <a:latin typeface="Raleway Black"/>
              </a:rPr>
              <a:t>Backend Overview</a:t>
            </a:r>
          </a:p>
        </p:txBody>
      </p:sp>
      <p:sp>
        <p:nvSpPr>
          <p:cNvPr id="9" name="TextBox 8">
            <a:extLst>
              <a:ext uri="{FF2B5EF4-FFF2-40B4-BE49-F238E27FC236}">
                <a16:creationId xmlns:a16="http://schemas.microsoft.com/office/drawing/2014/main" id="{4B6A7F3E-829D-AB83-B284-D772A0D76151}"/>
              </a:ext>
            </a:extLst>
          </p:cNvPr>
          <p:cNvSpPr txBox="1"/>
          <p:nvPr/>
        </p:nvSpPr>
        <p:spPr>
          <a:xfrm>
            <a:off x="1960706" y="1476203"/>
            <a:ext cx="3852915" cy="830997"/>
          </a:xfrm>
          <a:prstGeom prst="rect">
            <a:avLst/>
          </a:prstGeom>
          <a:noFill/>
        </p:spPr>
        <p:txBody>
          <a:bodyPr wrap="square">
            <a:spAutoFit/>
          </a:bodyPr>
          <a:lstStyle/>
          <a:p>
            <a:r>
              <a:rPr lang="en-US" sz="2400" dirty="0">
                <a:solidFill>
                  <a:srgbClr val="FFFFFF"/>
                </a:solidFill>
                <a:latin typeface="Raleway Black"/>
              </a:rPr>
              <a:t>Backend Responsibilities</a:t>
            </a:r>
            <a:r>
              <a:rPr lang="en-US" sz="2000" dirty="0">
                <a:solidFill>
                  <a:srgbClr val="FFFFFF"/>
                </a:solidFill>
                <a:latin typeface="Raleway Black"/>
              </a:rPr>
              <a:t>:</a:t>
            </a:r>
          </a:p>
        </p:txBody>
      </p:sp>
      <p:sp>
        <p:nvSpPr>
          <p:cNvPr id="13" name="TextBox 12">
            <a:extLst>
              <a:ext uri="{FF2B5EF4-FFF2-40B4-BE49-F238E27FC236}">
                <a16:creationId xmlns:a16="http://schemas.microsoft.com/office/drawing/2014/main" id="{7836EF58-7C0F-19DE-3B2C-B220575A0804}"/>
              </a:ext>
            </a:extLst>
          </p:cNvPr>
          <p:cNvSpPr txBox="1"/>
          <p:nvPr/>
        </p:nvSpPr>
        <p:spPr>
          <a:xfrm>
            <a:off x="657946" y="2133391"/>
            <a:ext cx="7793420" cy="4179606"/>
          </a:xfrm>
          <a:prstGeom prst="rect">
            <a:avLst/>
          </a:prstGeom>
          <a:noFill/>
        </p:spPr>
        <p:txBody>
          <a:bodyPr wrap="square">
            <a:spAutoFit/>
          </a:bodyPr>
          <a:lstStyle/>
          <a:p>
            <a:pPr defTabSz="457200">
              <a:lnSpc>
                <a:spcPct val="150000"/>
              </a:lnSpc>
              <a:spcBef>
                <a:spcPct val="20000"/>
              </a:spcBef>
              <a:buClrTx/>
              <a:defRPr/>
            </a:pPr>
            <a:r>
              <a:rPr lang="en-US" sz="3200" kern="1200" dirty="0">
                <a:solidFill>
                  <a:schemeClr val="tx1"/>
                </a:solidFill>
                <a:latin typeface="Calibri"/>
                <a:ea typeface="+mn-ea"/>
                <a:cs typeface="+mn-cs"/>
              </a:rPr>
              <a:t>• </a:t>
            </a:r>
            <a:r>
              <a:rPr lang="en-US" sz="3200" kern="1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Manages all system logic and data processing.</a:t>
            </a:r>
          </a:p>
          <a:p>
            <a:pPr defTabSz="457200">
              <a:lnSpc>
                <a:spcPct val="150000"/>
              </a:lnSpc>
              <a:spcBef>
                <a:spcPct val="20000"/>
              </a:spcBef>
              <a:buClrTx/>
              <a:defRPr/>
            </a:pPr>
            <a:r>
              <a:rPr lang="en-US" sz="3200" kern="1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Interfaces with AI module for face recognition.</a:t>
            </a:r>
          </a:p>
          <a:p>
            <a:pPr defTabSz="457200">
              <a:lnSpc>
                <a:spcPct val="150000"/>
              </a:lnSpc>
              <a:spcBef>
                <a:spcPct val="20000"/>
              </a:spcBef>
              <a:buClrTx/>
              <a:defRPr/>
            </a:pPr>
            <a:r>
              <a:rPr lang="en-US" sz="3200" kern="1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Handles user roles and permissions securely.</a:t>
            </a:r>
          </a:p>
          <a:p>
            <a:pPr defTabSz="457200">
              <a:lnSpc>
                <a:spcPct val="150000"/>
              </a:lnSpc>
              <a:spcBef>
                <a:spcPct val="20000"/>
              </a:spcBef>
              <a:buClrTx/>
              <a:defRPr/>
            </a:pPr>
            <a:r>
              <a:rPr lang="en-US" sz="3200" kern="1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Maintains academic data and session records.</a:t>
            </a:r>
          </a:p>
          <a:p>
            <a:pPr defTabSz="457200">
              <a:lnSpc>
                <a:spcPct val="150000"/>
              </a:lnSpc>
              <a:spcBef>
                <a:spcPct val="20000"/>
              </a:spcBef>
              <a:buClrTx/>
              <a:defRPr/>
            </a:pPr>
            <a:r>
              <a:rPr lang="en-US" sz="3200" kern="1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Offers RESTful APIs for frontend/mobile access.</a:t>
            </a:r>
          </a:p>
        </p:txBody>
      </p:sp>
      <p:pic>
        <p:nvPicPr>
          <p:cNvPr id="1028" name="Picture 4" descr="API icon in flat style. Software integration vector illustration on ...">
            <a:extLst>
              <a:ext uri="{FF2B5EF4-FFF2-40B4-BE49-F238E27FC236}">
                <a16:creationId xmlns:a16="http://schemas.microsoft.com/office/drawing/2014/main" id="{A3E5C47D-011A-5347-0D08-87AFC76F7280}"/>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7183" y="2824889"/>
            <a:ext cx="3060837" cy="3060837"/>
          </a:xfrm>
          <a:prstGeom prst="ellipse">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6F462AEF-BC4B-C699-CA48-8CCCCEC1DC14}"/>
              </a:ext>
            </a:extLst>
          </p:cNvPr>
          <p:cNvGrpSpPr/>
          <p:nvPr/>
        </p:nvGrpSpPr>
        <p:grpSpPr>
          <a:xfrm>
            <a:off x="6215159" y="775580"/>
            <a:ext cx="3063240" cy="3063240"/>
            <a:chOff x="6215159" y="775580"/>
            <a:chExt cx="3063240" cy="3063240"/>
          </a:xfrm>
        </p:grpSpPr>
        <p:sp>
          <p:nvSpPr>
            <p:cNvPr id="23" name="Freeform: Shape 22">
              <a:extLst>
                <a:ext uri="{FF2B5EF4-FFF2-40B4-BE49-F238E27FC236}">
                  <a16:creationId xmlns:a16="http://schemas.microsoft.com/office/drawing/2014/main" id="{F7ED6591-8D0D-2DCD-1BCC-BE2E21A5184E}"/>
                </a:ext>
              </a:extLst>
            </p:cNvPr>
            <p:cNvSpPr/>
            <p:nvPr/>
          </p:nvSpPr>
          <p:spPr>
            <a:xfrm>
              <a:off x="6215159" y="775580"/>
              <a:ext cx="3063240" cy="3063240"/>
            </a:xfrm>
            <a:custGeom>
              <a:avLst/>
              <a:gdLst>
                <a:gd name="connsiteX0" fmla="*/ 1172737 w 2345474"/>
                <a:gd name="connsiteY0" fmla="*/ 0 h 2335227"/>
                <a:gd name="connsiteX1" fmla="*/ 2345474 w 2345474"/>
                <a:gd name="connsiteY1" fmla="*/ 1172737 h 2335227"/>
                <a:gd name="connsiteX2" fmla="*/ 2321648 w 2345474"/>
                <a:gd name="connsiteY2" fmla="*/ 1409085 h 2335227"/>
                <a:gd name="connsiteX3" fmla="*/ 2308591 w 2345474"/>
                <a:gd name="connsiteY3" fmla="*/ 1459865 h 2335227"/>
                <a:gd name="connsiteX4" fmla="*/ 2187986 w 2345474"/>
                <a:gd name="connsiteY4" fmla="*/ 1453921 h 2335227"/>
                <a:gd name="connsiteX5" fmla="*/ 1040459 w 2345474"/>
                <a:gd name="connsiteY5" fmla="*/ 2277922 h 2335227"/>
                <a:gd name="connsiteX6" fmla="*/ 1025363 w 2345474"/>
                <a:gd name="connsiteY6" fmla="*/ 2335227 h 2335227"/>
                <a:gd name="connsiteX7" fmla="*/ 936390 w 2345474"/>
                <a:gd name="connsiteY7" fmla="*/ 2321648 h 2335227"/>
                <a:gd name="connsiteX8" fmla="*/ 0 w 2345474"/>
                <a:gd name="connsiteY8" fmla="*/ 1172737 h 2335227"/>
                <a:gd name="connsiteX9" fmla="*/ 1172737 w 2345474"/>
                <a:gd name="connsiteY9" fmla="*/ 0 h 233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5474" h="2335227">
                  <a:moveTo>
                    <a:pt x="1172737" y="0"/>
                  </a:moveTo>
                  <a:cubicBezTo>
                    <a:pt x="1820422" y="0"/>
                    <a:pt x="2345474" y="525052"/>
                    <a:pt x="2345474" y="1172737"/>
                  </a:cubicBezTo>
                  <a:cubicBezTo>
                    <a:pt x="2345474" y="1253698"/>
                    <a:pt x="2337270" y="1332742"/>
                    <a:pt x="2321648" y="1409085"/>
                  </a:cubicBezTo>
                  <a:lnTo>
                    <a:pt x="2308591" y="1459865"/>
                  </a:lnTo>
                  <a:lnTo>
                    <a:pt x="2187986" y="1453921"/>
                  </a:lnTo>
                  <a:cubicBezTo>
                    <a:pt x="1648815" y="1453921"/>
                    <a:pt x="1192589" y="1800537"/>
                    <a:pt x="1040459" y="2277922"/>
                  </a:cubicBezTo>
                  <a:lnTo>
                    <a:pt x="1025363" y="2335227"/>
                  </a:lnTo>
                  <a:lnTo>
                    <a:pt x="936390" y="2321648"/>
                  </a:lnTo>
                  <a:cubicBezTo>
                    <a:pt x="401993" y="2212295"/>
                    <a:pt x="0" y="1739461"/>
                    <a:pt x="0" y="1172737"/>
                  </a:cubicBezTo>
                  <a:cubicBezTo>
                    <a:pt x="0" y="525052"/>
                    <a:pt x="525052" y="0"/>
                    <a:pt x="1172737" y="0"/>
                  </a:cubicBezTo>
                  <a:close/>
                </a:path>
              </a:pathLst>
            </a:custGeom>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en-US" dirty="0"/>
            </a:p>
          </p:txBody>
        </p:sp>
        <p:pic>
          <p:nvPicPr>
            <p:cNvPr id="25" name="Picture 24" descr="A white cylinder with three stripes&#10;&#10;AI-generated content may be incorrect.">
              <a:extLst>
                <a:ext uri="{FF2B5EF4-FFF2-40B4-BE49-F238E27FC236}">
                  <a16:creationId xmlns:a16="http://schemas.microsoft.com/office/drawing/2014/main" id="{401DB14E-186A-0BC7-598B-0FE0830E45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10800000" flipV="1">
              <a:off x="6706421" y="1138989"/>
              <a:ext cx="1801525" cy="1988804"/>
            </a:xfrm>
            <a:prstGeom prst="rect">
              <a:avLst/>
            </a:prstGeom>
          </p:spPr>
        </p:pic>
      </p:grpSp>
    </p:spTree>
    <p:extLst>
      <p:ext uri="{BB962C8B-B14F-4D97-AF65-F5344CB8AC3E}">
        <p14:creationId xmlns:p14="http://schemas.microsoft.com/office/powerpoint/2010/main" val="31367645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anim calcmode="lin" valueType="num">
                                      <p:cBhvr>
                                        <p:cTn id="8" dur="250" fill="hold"/>
                                        <p:tgtEl>
                                          <p:spTgt spid="27"/>
                                        </p:tgtEl>
                                        <p:attrNameLst>
                                          <p:attrName>ppt_x</p:attrName>
                                        </p:attrNameLst>
                                      </p:cBhvr>
                                      <p:tavLst>
                                        <p:tav tm="0">
                                          <p:val>
                                            <p:strVal val="#ppt_x"/>
                                          </p:val>
                                        </p:tav>
                                        <p:tav tm="100000">
                                          <p:val>
                                            <p:strVal val="#ppt_x"/>
                                          </p:val>
                                        </p:tav>
                                      </p:tavLst>
                                    </p:anim>
                                    <p:anim calcmode="lin" valueType="num">
                                      <p:cBhvr>
                                        <p:cTn id="9" dur="25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250"/>
                                        <p:tgtEl>
                                          <p:spTgt spid="1028"/>
                                        </p:tgtEl>
                                      </p:cBhvr>
                                    </p:animEffect>
                                    <p:anim calcmode="lin" valueType="num">
                                      <p:cBhvr>
                                        <p:cTn id="14" dur="250" fill="hold"/>
                                        <p:tgtEl>
                                          <p:spTgt spid="1028"/>
                                        </p:tgtEl>
                                        <p:attrNameLst>
                                          <p:attrName>ppt_x</p:attrName>
                                        </p:attrNameLst>
                                      </p:cBhvr>
                                      <p:tavLst>
                                        <p:tav tm="0">
                                          <p:val>
                                            <p:strVal val="#ppt_x"/>
                                          </p:val>
                                        </p:tav>
                                        <p:tav tm="100000">
                                          <p:val>
                                            <p:strVal val="#ppt_x"/>
                                          </p:val>
                                        </p:tav>
                                      </p:tavLst>
                                    </p:anim>
                                    <p:anim calcmode="lin" valueType="num">
                                      <p:cBhvr>
                                        <p:cTn id="15" dur="25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5F056DBB-9179-9F5B-0998-7979E4EBFE0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22EA735-9840-4EDF-C80C-16833A6D20A0}"/>
              </a:ext>
            </a:extLst>
          </p:cNvPr>
          <p:cNvSpPr txBox="1"/>
          <p:nvPr/>
        </p:nvSpPr>
        <p:spPr>
          <a:xfrm>
            <a:off x="4092180" y="306729"/>
            <a:ext cx="3977477" cy="839163"/>
          </a:xfrm>
          <a:prstGeom prst="rect">
            <a:avLst/>
          </a:prstGeom>
          <a:noFill/>
          <a:ln>
            <a:noFill/>
          </a:ln>
        </p:spPr>
        <p:txBody>
          <a:bodyPr spcFirstLastPara="1" wrap="square" lIns="91425" tIns="91425" rIns="91425" bIns="91425" anchor="ctr" anchorCtr="0">
            <a:normAutofit fontScale="92500"/>
          </a:bodyPr>
          <a:lstStyle/>
          <a:p>
            <a:pPr algn="ctr">
              <a:lnSpc>
                <a:spcPct val="90000"/>
              </a:lnSpc>
              <a:spcAft>
                <a:spcPts val="600"/>
              </a:spcAft>
              <a:buClr>
                <a:schemeClr val="dk1"/>
              </a:buClr>
              <a:buSzPts val="6000"/>
              <a:defRPr/>
            </a:pPr>
            <a:r>
              <a:rPr lang="en-US" sz="3600" dirty="0">
                <a:solidFill>
                  <a:schemeClr val="dk1"/>
                </a:solidFill>
                <a:latin typeface="Raleway Black" pitchFamily="2" charset="0"/>
              </a:rPr>
              <a:t>Technology Used</a:t>
            </a:r>
          </a:p>
        </p:txBody>
      </p:sp>
      <p:graphicFrame>
        <p:nvGraphicFramePr>
          <p:cNvPr id="9" name="Table 8">
            <a:extLst>
              <a:ext uri="{FF2B5EF4-FFF2-40B4-BE49-F238E27FC236}">
                <a16:creationId xmlns:a16="http://schemas.microsoft.com/office/drawing/2014/main" id="{BF0FE3AE-82C2-5F5F-476E-A3C2A238C0E5}"/>
              </a:ext>
            </a:extLst>
          </p:cNvPr>
          <p:cNvGraphicFramePr>
            <a:graphicFrameLocks noGrp="1"/>
          </p:cNvGraphicFramePr>
          <p:nvPr>
            <p:extLst>
              <p:ext uri="{D42A27DB-BD31-4B8C-83A1-F6EECF244321}">
                <p14:modId xmlns:p14="http://schemas.microsoft.com/office/powerpoint/2010/main" val="1587349380"/>
              </p:ext>
            </p:extLst>
          </p:nvPr>
        </p:nvGraphicFramePr>
        <p:xfrm>
          <a:off x="860737" y="1006997"/>
          <a:ext cx="10440364" cy="5655393"/>
        </p:xfrm>
        <a:graphic>
          <a:graphicData uri="http://schemas.openxmlformats.org/drawingml/2006/table">
            <a:tbl>
              <a:tblPr firstRow="1" firstCol="1" lastCol="1" bandRow="1">
                <a:solidFill>
                  <a:srgbClr val="DA83E1"/>
                </a:solidFill>
                <a:tableStyleId>{BC89EF96-8CEA-46FF-86C4-4CE0E7609802}</a:tableStyleId>
              </a:tblPr>
              <a:tblGrid>
                <a:gridCol w="3549217">
                  <a:extLst>
                    <a:ext uri="{9D8B030D-6E8A-4147-A177-3AD203B41FA5}">
                      <a16:colId xmlns:a16="http://schemas.microsoft.com/office/drawing/2014/main" val="1299847081"/>
                    </a:ext>
                  </a:extLst>
                </a:gridCol>
                <a:gridCol w="4119086">
                  <a:extLst>
                    <a:ext uri="{9D8B030D-6E8A-4147-A177-3AD203B41FA5}">
                      <a16:colId xmlns:a16="http://schemas.microsoft.com/office/drawing/2014/main" val="1730034116"/>
                    </a:ext>
                  </a:extLst>
                </a:gridCol>
                <a:gridCol w="1609687">
                  <a:extLst>
                    <a:ext uri="{9D8B030D-6E8A-4147-A177-3AD203B41FA5}">
                      <a16:colId xmlns:a16="http://schemas.microsoft.com/office/drawing/2014/main" val="1995887559"/>
                    </a:ext>
                  </a:extLst>
                </a:gridCol>
                <a:gridCol w="1162374">
                  <a:extLst>
                    <a:ext uri="{9D8B030D-6E8A-4147-A177-3AD203B41FA5}">
                      <a16:colId xmlns:a16="http://schemas.microsoft.com/office/drawing/2014/main" val="2779054286"/>
                    </a:ext>
                  </a:extLst>
                </a:gridCol>
              </a:tblGrid>
              <a:tr h="632528">
                <a:tc>
                  <a:txBody>
                    <a:bodyPr/>
                    <a:lstStyle/>
                    <a:p>
                      <a:r>
                        <a:rPr lang="en-US" sz="3200" b="1" dirty="0">
                          <a:solidFill>
                            <a:schemeClr val="tx2"/>
                          </a:solidFill>
                        </a:rPr>
                        <a:t>Name</a:t>
                      </a:r>
                    </a:p>
                  </a:txBody>
                  <a:tcPr marL="92215" marR="92215" marT="46107" marB="46107" anchor="ctr">
                    <a:lnB w="38100" cap="flat" cmpd="sng" algn="ctr">
                      <a:solidFill>
                        <a:schemeClr val="accent1"/>
                      </a:solidFill>
                      <a:prstDash val="solid"/>
                      <a:round/>
                      <a:headEnd type="none" w="med" len="med"/>
                      <a:tailEnd type="none" w="med" len="med"/>
                    </a:lnB>
                    <a:solidFill>
                      <a:schemeClr val="bg1">
                        <a:lumMod val="40000"/>
                        <a:lumOff val="60000"/>
                      </a:schemeClr>
                    </a:solidFill>
                  </a:tcPr>
                </a:tc>
                <a:tc>
                  <a:txBody>
                    <a:bodyPr/>
                    <a:lstStyle/>
                    <a:p>
                      <a:r>
                        <a:rPr lang="en-US" sz="3200" b="1" dirty="0">
                          <a:solidFill>
                            <a:schemeClr val="tx2"/>
                          </a:solidFill>
                        </a:rPr>
                        <a:t>Use</a:t>
                      </a:r>
                    </a:p>
                  </a:txBody>
                  <a:tcPr marL="92215" marR="92215" marT="46107" marB="46107" anchor="ct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solidFill>
                      <a:schemeClr val="bg1">
                        <a:lumMod val="40000"/>
                        <a:lumOff val="60000"/>
                      </a:schemeClr>
                    </a:solidFill>
                  </a:tcPr>
                </a:tc>
                <a:tc gridSpan="2">
                  <a:txBody>
                    <a:bodyPr/>
                    <a:lstStyle/>
                    <a:p>
                      <a:r>
                        <a:rPr lang="en-US" sz="3200" b="1" dirty="0">
                          <a:solidFill>
                            <a:schemeClr val="tx2"/>
                          </a:solidFill>
                        </a:rPr>
                        <a:t>Logo</a:t>
                      </a:r>
                    </a:p>
                  </a:txBody>
                  <a:tcPr marL="92215" marR="92215" marT="46107" marB="46107" anchor="ct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solidFill>
                      <a:schemeClr val="bg1">
                        <a:lumMod val="40000"/>
                        <a:lumOff val="60000"/>
                      </a:schemeClr>
                    </a:solidFill>
                  </a:tcPr>
                </a:tc>
                <a:tc hMerge="1">
                  <a:txBody>
                    <a:bodyPr/>
                    <a:lstStyle/>
                    <a:p>
                      <a:endParaRPr lang="en-US"/>
                    </a:p>
                  </a:txBody>
                  <a:tcPr/>
                </a:tc>
                <a:extLst>
                  <a:ext uri="{0D108BD9-81ED-4DB2-BD59-A6C34878D82A}">
                    <a16:rowId xmlns:a16="http://schemas.microsoft.com/office/drawing/2014/main" val="4115613862"/>
                  </a:ext>
                </a:extLst>
              </a:tr>
              <a:tr h="9609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Django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FFFFFF"/>
                        </a:solidFill>
                        <a:effectLst/>
                        <a:uLnTx/>
                        <a:uFillTx/>
                        <a:latin typeface="+mn-lt"/>
                        <a:ea typeface="+mn-ea"/>
                        <a:cs typeface="+mn-cs"/>
                        <a:sym typeface="Arial"/>
                      </a:endParaRPr>
                    </a:p>
                    <a:p>
                      <a:endParaRPr lang="en-US" sz="1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a:txBody>
                    <a:bodyPr/>
                    <a:lstStyle/>
                    <a:p>
                      <a:r>
                        <a:rPr kumimoji="0" lang="en-US" sz="2800" b="0" i="0" u="none" strike="noStrike" kern="0" cap="none" spc="0" normalizeH="0" baseline="0" noProof="0" dirty="0">
                          <a:ln>
                            <a:noFill/>
                          </a:ln>
                          <a:solidFill>
                            <a:srgbClr val="FFFFFF"/>
                          </a:solidFill>
                          <a:effectLst/>
                          <a:uLnTx/>
                          <a:uFillTx/>
                          <a:latin typeface="+mn-lt"/>
                          <a:ea typeface="+mn-ea"/>
                          <a:cs typeface="+mn-cs"/>
                          <a:sym typeface="Arial"/>
                        </a:rPr>
                        <a:t>Web backend framework </a:t>
                      </a:r>
                      <a:endParaRPr lang="en-US" sz="28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gridSpan="2">
                  <a:txBody>
                    <a:bodyPr/>
                    <a:lstStyle/>
                    <a:p>
                      <a:endParaRPr lang="en-US" sz="1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hMerge="1">
                  <a:txBody>
                    <a:bodyPr/>
                    <a:lstStyle/>
                    <a:p>
                      <a:endParaRPr lang="en-US"/>
                    </a:p>
                  </a:txBody>
                  <a:tcPr/>
                </a:tc>
                <a:extLst>
                  <a:ext uri="{0D108BD9-81ED-4DB2-BD59-A6C34878D82A}">
                    <a16:rowId xmlns:a16="http://schemas.microsoft.com/office/drawing/2014/main" val="4238687200"/>
                  </a:ext>
                </a:extLst>
              </a:tr>
              <a:tr h="95036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Django REST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FFFFFF"/>
                        </a:solidFill>
                        <a:effectLst/>
                        <a:uLnTx/>
                        <a:uFillTx/>
                        <a:latin typeface="+mn-lt"/>
                        <a:ea typeface="+mn-ea"/>
                        <a:cs typeface="+mn-cs"/>
                        <a:sym typeface="Arial"/>
                      </a:endParaRPr>
                    </a:p>
                    <a:p>
                      <a:endParaRPr lang="en-US" sz="1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a:txBody>
                    <a:bodyPr/>
                    <a:lstStyle/>
                    <a:p>
                      <a:r>
                        <a:rPr kumimoji="0" lang="en-US" sz="2800" b="0" i="0" u="none" strike="noStrike" kern="0" cap="none" spc="0" normalizeH="0" baseline="0" noProof="0" dirty="0">
                          <a:ln>
                            <a:noFill/>
                          </a:ln>
                          <a:solidFill>
                            <a:srgbClr val="FFFFFF"/>
                          </a:solidFill>
                          <a:effectLst/>
                          <a:uLnTx/>
                          <a:uFillTx/>
                          <a:latin typeface="+mn-lt"/>
                          <a:ea typeface="+mn-ea"/>
                          <a:cs typeface="+mn-cs"/>
                          <a:sym typeface="Arial"/>
                        </a:rPr>
                        <a:t>API handling layer </a:t>
                      </a:r>
                      <a:endParaRPr lang="en-US" sz="28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gridSpan="2">
                  <a:txBody>
                    <a:bodyPr/>
                    <a:lstStyle/>
                    <a:p>
                      <a:endParaRPr lang="en-US" sz="1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hMerge="1">
                  <a:txBody>
                    <a:bodyPr/>
                    <a:lstStyle/>
                    <a:p>
                      <a:endParaRPr lang="en-US"/>
                    </a:p>
                  </a:txBody>
                  <a:tcPr/>
                </a:tc>
                <a:extLst>
                  <a:ext uri="{0D108BD9-81ED-4DB2-BD59-A6C34878D82A}">
                    <a16:rowId xmlns:a16="http://schemas.microsoft.com/office/drawing/2014/main" val="3360315695"/>
                  </a:ext>
                </a:extLst>
              </a:tr>
              <a:tr h="916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PostgreSQL</a:t>
                      </a:r>
                    </a:p>
                    <a:p>
                      <a:endParaRPr lang="en-US" sz="1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Relational database</a:t>
                      </a:r>
                    </a:p>
                    <a:p>
                      <a:endParaRPr lang="en-US" sz="2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gridSpan="2">
                  <a:txBody>
                    <a:bodyPr/>
                    <a:lstStyle/>
                    <a:p>
                      <a:endParaRPr lang="en-US" sz="1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hMerge="1">
                  <a:txBody>
                    <a:bodyPr/>
                    <a:lstStyle/>
                    <a:p>
                      <a:endParaRPr lang="en-US"/>
                    </a:p>
                  </a:txBody>
                  <a:tcPr/>
                </a:tc>
                <a:extLst>
                  <a:ext uri="{0D108BD9-81ED-4DB2-BD59-A6C34878D82A}">
                    <a16:rowId xmlns:a16="http://schemas.microsoft.com/office/drawing/2014/main" val="3555005543"/>
                  </a:ext>
                </a:extLst>
              </a:tr>
              <a:tr h="99502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Face Net + YOLOv11</a:t>
                      </a:r>
                    </a:p>
                    <a:p>
                      <a:endParaRPr lang="en-US" sz="1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dirty="0"/>
                        <a:t>Face detection &amp; recognition</a:t>
                      </a:r>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a:txBody>
                    <a:bodyPr/>
                    <a:lstStyle/>
                    <a:p>
                      <a:endParaRPr lang="en-US" sz="1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a:txBody>
                    <a:bodyPr/>
                    <a:lstStyle/>
                    <a:p>
                      <a:endParaRPr lang="en-US" sz="1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218613520"/>
                  </a:ext>
                </a:extLst>
              </a:tr>
              <a:tr h="96092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t>JWT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400" dirty="0"/>
                    </a:p>
                    <a:p>
                      <a:endParaRPr lang="en-US" sz="1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a:txBody>
                    <a:bodyPr/>
                    <a:lstStyle/>
                    <a:p>
                      <a:r>
                        <a:rPr lang="en-US" sz="2400" dirty="0"/>
                        <a:t>Authentication and security </a:t>
                      </a:r>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gridSpan="2">
                  <a:txBody>
                    <a:bodyPr/>
                    <a:lstStyle/>
                    <a:p>
                      <a:endParaRPr lang="en-US" sz="1400" dirty="0"/>
                    </a:p>
                  </a:txBody>
                  <a:tcPr marL="92215" marR="92215" marT="46107" marB="46107" anchor="ctr">
                    <a:lnL w="38100" cap="flat" cmpd="sng" algn="ctr">
                      <a:solidFill>
                        <a:schemeClr val="accent1"/>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solidFill>
                      <a:schemeClr val="bg2"/>
                    </a:solidFill>
                  </a:tcPr>
                </a:tc>
                <a:tc hMerge="1">
                  <a:txBody>
                    <a:bodyPr/>
                    <a:lstStyle/>
                    <a:p>
                      <a:endParaRPr lang="en-US"/>
                    </a:p>
                  </a:txBody>
                  <a:tcPr/>
                </a:tc>
                <a:extLst>
                  <a:ext uri="{0D108BD9-81ED-4DB2-BD59-A6C34878D82A}">
                    <a16:rowId xmlns:a16="http://schemas.microsoft.com/office/drawing/2014/main" val="2457854127"/>
                  </a:ext>
                </a:extLst>
              </a:tr>
            </a:tbl>
          </a:graphicData>
        </a:graphic>
      </p:graphicFrame>
      <p:pic>
        <p:nvPicPr>
          <p:cNvPr id="11" name="Picture 10" descr="A green square with white letters&#10;&#10;AI-generated content may be incorrect.">
            <a:extLst>
              <a:ext uri="{FF2B5EF4-FFF2-40B4-BE49-F238E27FC236}">
                <a16:creationId xmlns:a16="http://schemas.microsoft.com/office/drawing/2014/main" id="{E57A639C-CF3A-6D4C-1CEB-13CAB77B0EFE}"/>
              </a:ext>
            </a:extLst>
          </p:cNvPr>
          <p:cNvPicPr>
            <a:picLocks noChangeAspect="1"/>
          </p:cNvPicPr>
          <p:nvPr/>
        </p:nvPicPr>
        <p:blipFill>
          <a:blip r:embed="rId3"/>
          <a:stretch>
            <a:fillRect/>
          </a:stretch>
        </p:blipFill>
        <p:spPr>
          <a:xfrm>
            <a:off x="9599024" y="1759943"/>
            <a:ext cx="741724" cy="741724"/>
          </a:xfrm>
          <a:prstGeom prst="rect">
            <a:avLst/>
          </a:prstGeom>
        </p:spPr>
      </p:pic>
      <p:pic>
        <p:nvPicPr>
          <p:cNvPr id="15" name="Picture 14">
            <a:extLst>
              <a:ext uri="{FF2B5EF4-FFF2-40B4-BE49-F238E27FC236}">
                <a16:creationId xmlns:a16="http://schemas.microsoft.com/office/drawing/2014/main" id="{02172AE7-AF59-B82F-89AE-B4C2CEC04D40}"/>
              </a:ext>
            </a:extLst>
          </p:cNvPr>
          <p:cNvPicPr>
            <a:picLocks noChangeAspect="1"/>
          </p:cNvPicPr>
          <p:nvPr/>
        </p:nvPicPr>
        <p:blipFill>
          <a:blip r:embed="rId4"/>
          <a:stretch>
            <a:fillRect/>
          </a:stretch>
        </p:blipFill>
        <p:spPr>
          <a:xfrm>
            <a:off x="9599025" y="2813827"/>
            <a:ext cx="741723" cy="741723"/>
          </a:xfrm>
          <a:prstGeom prst="roundRect">
            <a:avLst/>
          </a:prstGeom>
        </p:spPr>
      </p:pic>
      <p:pic>
        <p:nvPicPr>
          <p:cNvPr id="17" name="Picture 16" descr="A blue elephant head with white outline&#10;&#10;AI-generated content may be incorrect.">
            <a:extLst>
              <a:ext uri="{FF2B5EF4-FFF2-40B4-BE49-F238E27FC236}">
                <a16:creationId xmlns:a16="http://schemas.microsoft.com/office/drawing/2014/main" id="{A801AA22-646D-CF16-BE0A-7FAF2A38F2E2}"/>
              </a:ext>
            </a:extLst>
          </p:cNvPr>
          <p:cNvPicPr>
            <a:picLocks noChangeAspect="1"/>
          </p:cNvPicPr>
          <p:nvPr/>
        </p:nvPicPr>
        <p:blipFill>
          <a:blip r:embed="rId5"/>
          <a:stretch>
            <a:fillRect/>
          </a:stretch>
        </p:blipFill>
        <p:spPr>
          <a:xfrm>
            <a:off x="9434922" y="3618942"/>
            <a:ext cx="1069928" cy="1069928"/>
          </a:xfrm>
          <a:prstGeom prst="rect">
            <a:avLst/>
          </a:prstGeom>
        </p:spPr>
      </p:pic>
      <p:pic>
        <p:nvPicPr>
          <p:cNvPr id="21" name="Picture 20" descr="A blue and white logo&#10;&#10;AI-generated content may be incorrect.">
            <a:extLst>
              <a:ext uri="{FF2B5EF4-FFF2-40B4-BE49-F238E27FC236}">
                <a16:creationId xmlns:a16="http://schemas.microsoft.com/office/drawing/2014/main" id="{DA046F98-E0D1-AFF1-A537-0F5EE154E8B2}"/>
              </a:ext>
            </a:extLst>
          </p:cNvPr>
          <p:cNvPicPr>
            <a:picLocks noChangeAspect="1"/>
          </p:cNvPicPr>
          <p:nvPr/>
        </p:nvPicPr>
        <p:blipFill>
          <a:blip r:embed="rId6"/>
          <a:srcRect t="2374" b="5760"/>
          <a:stretch>
            <a:fillRect/>
          </a:stretch>
        </p:blipFill>
        <p:spPr>
          <a:xfrm>
            <a:off x="9092555" y="4752262"/>
            <a:ext cx="684734" cy="693473"/>
          </a:xfrm>
          <a:prstGeom prst="roundRect">
            <a:avLst/>
          </a:prstGeom>
        </p:spPr>
      </p:pic>
      <p:pic>
        <p:nvPicPr>
          <p:cNvPr id="23" name="Picture 22" descr="A logo with a person in the middle&#10;&#10;AI-generated content may be incorrect.">
            <a:extLst>
              <a:ext uri="{FF2B5EF4-FFF2-40B4-BE49-F238E27FC236}">
                <a16:creationId xmlns:a16="http://schemas.microsoft.com/office/drawing/2014/main" id="{4F58C7F2-D491-F546-5FDF-8DB5C5D6F5E9}"/>
              </a:ext>
            </a:extLst>
          </p:cNvPr>
          <p:cNvPicPr>
            <a:picLocks noChangeAspect="1"/>
          </p:cNvPicPr>
          <p:nvPr/>
        </p:nvPicPr>
        <p:blipFill>
          <a:blip r:embed="rId7"/>
          <a:stretch>
            <a:fillRect/>
          </a:stretch>
        </p:blipFill>
        <p:spPr>
          <a:xfrm>
            <a:off x="10340748" y="4766464"/>
            <a:ext cx="676625" cy="693473"/>
          </a:xfrm>
          <a:prstGeom prst="roundRect">
            <a:avLst/>
          </a:prstGeom>
        </p:spPr>
      </p:pic>
      <p:pic>
        <p:nvPicPr>
          <p:cNvPr id="29" name="Picture 28" descr="A circular logo with different colored arrows&#10;&#10;AI-generated content may be incorrect.">
            <a:extLst>
              <a:ext uri="{FF2B5EF4-FFF2-40B4-BE49-F238E27FC236}">
                <a16:creationId xmlns:a16="http://schemas.microsoft.com/office/drawing/2014/main" id="{33663E01-C46A-DB09-1023-B66EAA64FE9E}"/>
              </a:ext>
            </a:extLst>
          </p:cNvPr>
          <p:cNvPicPr>
            <a:picLocks noChangeAspect="1"/>
          </p:cNvPicPr>
          <p:nvPr/>
        </p:nvPicPr>
        <p:blipFill>
          <a:blip r:embed="rId8"/>
          <a:stretch>
            <a:fillRect/>
          </a:stretch>
        </p:blipFill>
        <p:spPr>
          <a:xfrm>
            <a:off x="9637970" y="5734055"/>
            <a:ext cx="866880" cy="866880"/>
          </a:xfrm>
          <a:prstGeom prst="rect">
            <a:avLst/>
          </a:prstGeom>
        </p:spPr>
      </p:pic>
    </p:spTree>
    <p:extLst>
      <p:ext uri="{BB962C8B-B14F-4D97-AF65-F5344CB8AC3E}">
        <p14:creationId xmlns:p14="http://schemas.microsoft.com/office/powerpoint/2010/main" val="18520854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A4884174-E8EB-8498-AA0C-78B3EB9C0DD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DBACB28A-B018-2306-E1C7-BCD883EB7014}"/>
              </a:ext>
            </a:extLst>
          </p:cNvPr>
          <p:cNvSpPr txBox="1"/>
          <p:nvPr/>
        </p:nvSpPr>
        <p:spPr>
          <a:xfrm>
            <a:off x="948614" y="593368"/>
            <a:ext cx="10264543" cy="763600"/>
          </a:xfrm>
          <a:prstGeom prst="rect">
            <a:avLst/>
          </a:prstGeom>
          <a:noFill/>
          <a:ln>
            <a:noFill/>
          </a:ln>
        </p:spPr>
        <p:txBody>
          <a:bodyPr spcFirstLastPara="1" wrap="square" lIns="91425" tIns="91425" rIns="91425" bIns="91425" anchor="ctr" anchorCtr="0">
            <a:normAutofit/>
          </a:bodyPr>
          <a:lstStyle/>
          <a:p>
            <a:pPr>
              <a:spcAft>
                <a:spcPts val="600"/>
              </a:spcAft>
              <a:buClr>
                <a:schemeClr val="dk1"/>
              </a:buClr>
              <a:buSzPts val="2600"/>
            </a:pPr>
            <a:r>
              <a:rPr kumimoji="0" lang="en-US" sz="2600" b="1" i="0" u="none" strike="noStrike" kern="1200" cap="none" spc="0" normalizeH="0" baseline="0" noProof="0" dirty="0">
                <a:ln>
                  <a:noFill/>
                </a:ln>
                <a:solidFill>
                  <a:schemeClr val="dk1"/>
                </a:solidFill>
                <a:effectLst/>
                <a:uLnTx/>
                <a:uFillTx/>
              </a:rPr>
              <a:t>REST API Features</a:t>
            </a:r>
            <a:endParaRPr lang="en-US" sz="2600" b="1" i="0" u="none" strike="noStrike" cap="none" dirty="0">
              <a:solidFill>
                <a:schemeClr val="dk1"/>
              </a:solidFill>
            </a:endParaRPr>
          </a:p>
        </p:txBody>
      </p:sp>
      <p:pic>
        <p:nvPicPr>
          <p:cNvPr id="3078" name="Picture 6" descr="REST API WordPress Plugin — JetEngine by Crocoblock: Why Do You Need It ...">
            <a:extLst>
              <a:ext uri="{FF2B5EF4-FFF2-40B4-BE49-F238E27FC236}">
                <a16:creationId xmlns:a16="http://schemas.microsoft.com/office/drawing/2014/main" id="{2558ED5F-B59D-F6ED-0D74-0F15D8E1E1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22070" y="1507602"/>
            <a:ext cx="5794740" cy="3462357"/>
          </a:xfrm>
          <a:prstGeom prst="roundRect">
            <a:avLst/>
          </a:prstGeom>
          <a:solidFill>
            <a:srgbClr val="FFFFFF"/>
          </a:solidFill>
          <a:ln>
            <a:noFill/>
          </a:ln>
          <a:effectLst>
            <a:glow rad="63500">
              <a:schemeClr val="accent2">
                <a:satMod val="175000"/>
                <a:alpha val="40000"/>
              </a:schemeClr>
            </a:glow>
          </a:effectLst>
        </p:spPr>
      </p:pic>
      <p:sp>
        <p:nvSpPr>
          <p:cNvPr id="5" name="TextBox 4">
            <a:extLst>
              <a:ext uri="{FF2B5EF4-FFF2-40B4-BE49-F238E27FC236}">
                <a16:creationId xmlns:a16="http://schemas.microsoft.com/office/drawing/2014/main" id="{83F1CF30-2358-4881-F702-8C50DAE355FF}"/>
              </a:ext>
            </a:extLst>
          </p:cNvPr>
          <p:cNvSpPr txBox="1"/>
          <p:nvPr/>
        </p:nvSpPr>
        <p:spPr>
          <a:xfrm>
            <a:off x="1018681" y="1755812"/>
            <a:ext cx="5627390" cy="4352544"/>
          </a:xfrm>
          <a:prstGeom prst="rect">
            <a:avLst/>
          </a:prstGeom>
          <a:noFill/>
          <a:ln>
            <a:noFill/>
          </a:ln>
        </p:spPr>
        <p:txBody>
          <a:bodyPr anchor="t">
            <a:normAutofit/>
          </a:bodyPr>
          <a:lstStyle/>
          <a:p>
            <a:pPr>
              <a:spcAft>
                <a:spcPts val="600"/>
              </a:spcAft>
              <a:buFont typeface="Arial"/>
              <a:buChar char="•"/>
            </a:pPr>
            <a:r>
              <a:rPr lang="en-US" sz="3600" b="0" i="0" u="none" strike="noStrike" kern="1200" cap="none"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Secure login with JWT</a:t>
            </a:r>
          </a:p>
          <a:p>
            <a:pPr>
              <a:spcAft>
                <a:spcPts val="600"/>
              </a:spcAft>
              <a:buFont typeface="Arial"/>
              <a:buChar char="•"/>
            </a:pPr>
            <a:r>
              <a:rPr lang="en-US" sz="3600" b="0" i="0" u="none" strike="noStrike" kern="1200" cap="none"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Attendance via camera/image</a:t>
            </a:r>
          </a:p>
          <a:p>
            <a:pPr>
              <a:spcAft>
                <a:spcPts val="600"/>
              </a:spcAft>
              <a:buFont typeface="Arial"/>
              <a:buChar char="•"/>
            </a:pPr>
            <a:r>
              <a:rPr lang="en-US" sz="3600" b="0" i="0" u="none" strike="noStrike" kern="1200" cap="none"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Leave request system</a:t>
            </a:r>
          </a:p>
          <a:p>
            <a:pPr>
              <a:spcAft>
                <a:spcPts val="600"/>
              </a:spcAft>
              <a:buFont typeface="Arial"/>
              <a:buChar char="•"/>
            </a:pPr>
            <a:r>
              <a:rPr lang="en-US" sz="3600" b="0" i="0" u="none" strike="noStrike" kern="1200" cap="none"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Endpoints per user type</a:t>
            </a:r>
          </a:p>
          <a:p>
            <a:pPr>
              <a:spcAft>
                <a:spcPts val="600"/>
              </a:spcAft>
              <a:buFont typeface="Arial"/>
              <a:buChar char="•"/>
            </a:pPr>
            <a:r>
              <a:rPr lang="en-US" sz="3600" b="0" i="0" u="none" strike="noStrike" kern="1200" cap="none"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Stateless, JSON-based communication</a:t>
            </a:r>
          </a:p>
        </p:txBody>
      </p:sp>
    </p:spTree>
    <p:extLst>
      <p:ext uri="{BB962C8B-B14F-4D97-AF65-F5344CB8AC3E}">
        <p14:creationId xmlns:p14="http://schemas.microsoft.com/office/powerpoint/2010/main" val="3065115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BE548CA4-5F3F-DD86-6B31-015E019CB7F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7D803CB-5D9A-6BF5-8546-5E6955E21798}"/>
              </a:ext>
            </a:extLst>
          </p:cNvPr>
          <p:cNvSpPr txBox="1"/>
          <p:nvPr/>
        </p:nvSpPr>
        <p:spPr>
          <a:xfrm>
            <a:off x="1067764" y="529680"/>
            <a:ext cx="6325564" cy="769441"/>
          </a:xfrm>
          <a:prstGeom prst="rect">
            <a:avLst/>
          </a:prstGeom>
          <a:noFill/>
        </p:spPr>
        <p:txBody>
          <a:bodyPr wrap="square">
            <a:spAutoFit/>
          </a:bodyPr>
          <a:lstStyle/>
          <a:p>
            <a:r>
              <a:rPr kumimoji="0" lang="en-US" sz="4400" b="0" i="0" u="none" strike="noStrike" kern="1200" cap="none" spc="0" normalizeH="0" baseline="0" noProof="0" dirty="0">
                <a:ln>
                  <a:noFill/>
                </a:ln>
                <a:solidFill>
                  <a:prstClr val="white"/>
                </a:solidFill>
                <a:effectLst/>
                <a:uLnTx/>
                <a:uFillTx/>
                <a:latin typeface="Calibri"/>
                <a:ea typeface="+mj-ea"/>
                <a:cs typeface="+mj-cs"/>
              </a:rPr>
              <a:t>Backend Security</a:t>
            </a:r>
            <a:endParaRPr lang="en-US" dirty="0"/>
          </a:p>
        </p:txBody>
      </p:sp>
      <p:pic>
        <p:nvPicPr>
          <p:cNvPr id="4098" name="Picture 2">
            <a:extLst>
              <a:ext uri="{FF2B5EF4-FFF2-40B4-BE49-F238E27FC236}">
                <a16:creationId xmlns:a16="http://schemas.microsoft.com/office/drawing/2014/main" id="{8E865A0C-1644-B791-25B2-87F199F326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75" b="16456"/>
          <a:stretch>
            <a:fillRect/>
          </a:stretch>
        </p:blipFill>
        <p:spPr bwMode="auto">
          <a:xfrm>
            <a:off x="6637821" y="529680"/>
            <a:ext cx="4572000" cy="5312780"/>
          </a:xfrm>
          <a:prstGeom prst="rect">
            <a:avLst/>
          </a:prstGeom>
          <a:noFill/>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C2FFB2-04A9-38A6-3F1D-8E9D2D5D8463}"/>
              </a:ext>
            </a:extLst>
          </p:cNvPr>
          <p:cNvSpPr txBox="1"/>
          <p:nvPr/>
        </p:nvSpPr>
        <p:spPr>
          <a:xfrm>
            <a:off x="470092" y="1771227"/>
            <a:ext cx="6325564" cy="3599127"/>
          </a:xfrm>
          <a:prstGeom prst="rect">
            <a:avLst/>
          </a:prstGeom>
          <a:noFill/>
        </p:spPr>
        <p:txBody>
          <a:bodyPr wrap="square">
            <a:spAutoFit/>
          </a:bodyPr>
          <a:lstStyle/>
          <a:p>
            <a:pPr marL="342900" marR="0" lvl="0" indent="-342900" algn="l" defTabSz="457200" rtl="0" eaLnBrk="1" fontAlgn="auto" latinLnBrk="0" hangingPunct="1">
              <a:lnSpc>
                <a:spcPct val="15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chemeClr val="tx1"/>
                </a:solidFill>
                <a:effectLst/>
                <a:uLnTx/>
                <a:uFillTx/>
                <a:latin typeface="Calibri"/>
                <a:ea typeface="+mn-ea"/>
                <a:cs typeface="+mn-cs"/>
              </a:rPr>
              <a:t>• JWT authentication for all users.</a:t>
            </a:r>
          </a:p>
          <a:p>
            <a:pPr marL="342900" marR="0" lvl="0" indent="-342900" algn="l" defTabSz="457200" rtl="0" eaLnBrk="1" fontAlgn="auto" latinLnBrk="0" hangingPunct="1">
              <a:lnSpc>
                <a:spcPct val="15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chemeClr val="tx1"/>
                </a:solidFill>
                <a:effectLst/>
                <a:uLnTx/>
                <a:uFillTx/>
                <a:latin typeface="Calibri"/>
                <a:ea typeface="+mn-ea"/>
                <a:cs typeface="+mn-cs"/>
              </a:rPr>
              <a:t>• Role-based access control.</a:t>
            </a:r>
          </a:p>
          <a:p>
            <a:pPr marL="342900" marR="0" lvl="0" indent="-342900" algn="l" defTabSz="457200" rtl="0" eaLnBrk="1" fontAlgn="auto" latinLnBrk="0" hangingPunct="1">
              <a:lnSpc>
                <a:spcPct val="15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chemeClr val="tx1"/>
                </a:solidFill>
                <a:effectLst/>
                <a:uLnTx/>
                <a:uFillTx/>
                <a:latin typeface="Calibri"/>
                <a:ea typeface="+mn-ea"/>
                <a:cs typeface="+mn-cs"/>
              </a:rPr>
              <a:t>• Input validation through serializers.</a:t>
            </a:r>
          </a:p>
          <a:p>
            <a:pPr marL="342900" marR="0" lvl="0" indent="-342900" algn="l" defTabSz="457200" rtl="0" eaLnBrk="1" fontAlgn="auto" latinLnBrk="0" hangingPunct="1">
              <a:lnSpc>
                <a:spcPct val="15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chemeClr val="tx1"/>
                </a:solidFill>
                <a:effectLst/>
                <a:uLnTx/>
                <a:uFillTx/>
                <a:latin typeface="Calibri"/>
                <a:ea typeface="+mn-ea"/>
                <a:cs typeface="+mn-cs"/>
              </a:rPr>
              <a:t>• Logging and exception handling.</a:t>
            </a:r>
          </a:p>
          <a:p>
            <a:pPr marL="342900" marR="0" lvl="0" indent="-342900" algn="l" defTabSz="457200" rtl="0" eaLnBrk="1" fontAlgn="auto" latinLnBrk="0" hangingPunct="1">
              <a:lnSpc>
                <a:spcPct val="15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chemeClr val="tx1"/>
                </a:solidFill>
                <a:effectLst/>
                <a:uLnTx/>
                <a:uFillTx/>
                <a:latin typeface="Calibri"/>
                <a:ea typeface="+mn-ea"/>
                <a:cs typeface="+mn-cs"/>
              </a:rPr>
              <a:t>• </a:t>
            </a:r>
            <a:r>
              <a:rPr kumimoji="0" lang="en-US" sz="2800" i="0" u="none" strike="noStrike" kern="1200" cap="none" spc="0" normalizeH="0" baseline="0" noProof="0" dirty="0">
                <a:ln>
                  <a:noFill/>
                </a:ln>
                <a:solidFill>
                  <a:schemeClr val="tx1"/>
                </a:solidFill>
                <a:effectLst/>
                <a:uLnTx/>
                <a:uFillTx/>
                <a:latin typeface="Calibri"/>
                <a:ea typeface="+mn-ea"/>
                <a:cs typeface="+mn-cs"/>
              </a:rPr>
              <a:t>Deployment with secure configuration</a:t>
            </a:r>
            <a:endParaRPr lang="en-US" sz="2000" dirty="0">
              <a:solidFill>
                <a:schemeClr val="tx1"/>
              </a:solidFill>
            </a:endParaRPr>
          </a:p>
        </p:txBody>
      </p:sp>
    </p:spTree>
    <p:extLst>
      <p:ext uri="{BB962C8B-B14F-4D97-AF65-F5344CB8AC3E}">
        <p14:creationId xmlns:p14="http://schemas.microsoft.com/office/powerpoint/2010/main" val="3806464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71D9472D-5B42-2469-91E6-AB7AF2ABBEC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CD8C71B-57F9-6A88-02B0-AF517DA3F3E8}"/>
              </a:ext>
            </a:extLst>
          </p:cNvPr>
          <p:cNvSpPr txBox="1"/>
          <p:nvPr/>
        </p:nvSpPr>
        <p:spPr>
          <a:xfrm>
            <a:off x="905718" y="541254"/>
            <a:ext cx="6325564" cy="769441"/>
          </a:xfrm>
          <a:prstGeom prst="rect">
            <a:avLst/>
          </a:prstGeom>
          <a:noFill/>
        </p:spPr>
        <p:txBody>
          <a:bodyPr wrap="square">
            <a:spAutoFit/>
          </a:bodyPr>
          <a:lstStyle/>
          <a:p>
            <a:r>
              <a:rPr kumimoji="0" lang="en-US" sz="4400" b="0" i="0" u="none" strike="noStrike" kern="1200" cap="none" spc="0" normalizeH="0" baseline="0" noProof="0" dirty="0">
                <a:ln>
                  <a:noFill/>
                </a:ln>
                <a:solidFill>
                  <a:prstClr val="white"/>
                </a:solidFill>
                <a:effectLst/>
                <a:uLnTx/>
                <a:uFillTx/>
                <a:latin typeface="Calibri"/>
                <a:ea typeface="+mj-ea"/>
                <a:cs typeface="+mj-cs"/>
              </a:rPr>
              <a:t>Final Notes &amp; Scalability</a:t>
            </a:r>
            <a:endParaRPr lang="en-US" dirty="0"/>
          </a:p>
        </p:txBody>
      </p:sp>
      <p:pic>
        <p:nvPicPr>
          <p:cNvPr id="5122" name="Picture 2">
            <a:extLst>
              <a:ext uri="{FF2B5EF4-FFF2-40B4-BE49-F238E27FC236}">
                <a16:creationId xmlns:a16="http://schemas.microsoft.com/office/drawing/2014/main" id="{87D3250F-71A2-D346-0112-B3B391BEEA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12"/>
          <a:stretch>
            <a:fillRect/>
          </a:stretch>
        </p:blipFill>
        <p:spPr bwMode="auto">
          <a:xfrm>
            <a:off x="5356183" y="2521386"/>
            <a:ext cx="6474533" cy="3551431"/>
          </a:xfrm>
          <a:prstGeom prst="round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E2E124A-FDD0-8F30-776F-ED37EC6DD2CF}"/>
              </a:ext>
            </a:extLst>
          </p:cNvPr>
          <p:cNvSpPr txBox="1"/>
          <p:nvPr/>
        </p:nvSpPr>
        <p:spPr>
          <a:xfrm>
            <a:off x="331122" y="1469627"/>
            <a:ext cx="6325564" cy="4132285"/>
          </a:xfrm>
          <a:prstGeom prst="rect">
            <a:avLst/>
          </a:prstGeom>
          <a:noFill/>
        </p:spPr>
        <p:txBody>
          <a:bodyPr wrap="square">
            <a:spAutoFit/>
          </a:bodyPr>
          <a:lstStyle/>
          <a:p>
            <a:pPr marR="0" lvl="0" algn="l" defTabSz="457200" rtl="0" eaLnBrk="1" fontAlgn="auto" latinLnBrk="0" hangingPunct="1">
              <a:lnSpc>
                <a:spcPct val="150000"/>
              </a:lnSpc>
              <a:spcBef>
                <a:spcPct val="2000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a:ea typeface="+mn-ea"/>
                <a:cs typeface="+mn-cs"/>
              </a:rPr>
              <a:t>• Modular architecture – each function in a separate app.</a:t>
            </a:r>
          </a:p>
          <a:p>
            <a:pPr marR="0" lvl="0" algn="l" defTabSz="457200" rtl="0" eaLnBrk="1" fontAlgn="auto" latinLnBrk="0" hangingPunct="1">
              <a:lnSpc>
                <a:spcPct val="150000"/>
              </a:lnSpc>
              <a:spcBef>
                <a:spcPct val="2000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a:ea typeface="+mn-ea"/>
                <a:cs typeface="+mn-cs"/>
              </a:rPr>
              <a:t>• Scalable deployment using Docker/cloud services.</a:t>
            </a:r>
          </a:p>
          <a:p>
            <a:pPr marR="0" lvl="0" algn="l" defTabSz="457200" rtl="0" eaLnBrk="1" fontAlgn="auto" latinLnBrk="0" hangingPunct="1">
              <a:lnSpc>
                <a:spcPct val="150000"/>
              </a:lnSpc>
              <a:spcBef>
                <a:spcPct val="2000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a:ea typeface="+mn-ea"/>
                <a:cs typeface="+mn-cs"/>
              </a:rPr>
              <a:t>• Logs and monitors backend behavior.</a:t>
            </a:r>
          </a:p>
          <a:p>
            <a:pPr marR="0" lvl="0" algn="l" defTabSz="457200" rtl="0" eaLnBrk="1" fontAlgn="auto" latinLnBrk="0" hangingPunct="1">
              <a:lnSpc>
                <a:spcPct val="150000"/>
              </a:lnSpc>
              <a:spcBef>
                <a:spcPct val="2000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Calibri"/>
                <a:ea typeface="+mn-ea"/>
                <a:cs typeface="+mn-cs"/>
              </a:rPr>
              <a:t>• Ready for multi-campus or multi-classroom expansion</a:t>
            </a:r>
            <a:endParaRPr lang="en-US" sz="1800" dirty="0">
              <a:solidFill>
                <a:schemeClr val="tx1"/>
              </a:solidFill>
            </a:endParaRPr>
          </a:p>
        </p:txBody>
      </p:sp>
    </p:spTree>
    <p:extLst>
      <p:ext uri="{BB962C8B-B14F-4D97-AF65-F5344CB8AC3E}">
        <p14:creationId xmlns:p14="http://schemas.microsoft.com/office/powerpoint/2010/main" val="10410133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9A9CC89A-363E-314C-B4C7-186CC0FEE210}"/>
            </a:ext>
          </a:extLst>
        </p:cNvPr>
        <p:cNvGrpSpPr/>
        <p:nvPr/>
      </p:nvGrpSpPr>
      <p:grpSpPr>
        <a:xfrm>
          <a:off x="0" y="0"/>
          <a:ext cx="0" cy="0"/>
          <a:chOff x="0" y="0"/>
          <a:chExt cx="0" cy="0"/>
        </a:xfrm>
      </p:grpSpPr>
      <p:sp>
        <p:nvSpPr>
          <p:cNvPr id="31" name="Oval 30">
            <a:extLst>
              <a:ext uri="{FF2B5EF4-FFF2-40B4-BE49-F238E27FC236}">
                <a16:creationId xmlns:a16="http://schemas.microsoft.com/office/drawing/2014/main" id="{E2CE55D3-05F0-4513-4795-449D5BF8BCB5}"/>
              </a:ext>
            </a:extLst>
          </p:cNvPr>
          <p:cNvSpPr/>
          <p:nvPr/>
        </p:nvSpPr>
        <p:spPr>
          <a:xfrm>
            <a:off x="8178254" y="3065861"/>
            <a:ext cx="3523367" cy="3569554"/>
          </a:xfrm>
          <a:prstGeom prst="ellipse">
            <a:avLst/>
          </a:prstGeom>
          <a: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a:blip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48934DBF-CD8D-6A6C-AD4A-F23C297DE3F2}"/>
              </a:ext>
            </a:extLst>
          </p:cNvPr>
          <p:cNvSpPr/>
          <p:nvPr/>
        </p:nvSpPr>
        <p:spPr>
          <a:xfrm>
            <a:off x="6804085" y="222585"/>
            <a:ext cx="3441876" cy="3421273"/>
          </a:xfrm>
          <a:prstGeom prst="ellipse">
            <a:avLst/>
          </a:prstGeom>
          <a:blipFill>
            <a:blip r:embed="rId6"/>
            <a:stretch>
              <a:fillRect/>
            </a:stretch>
          </a:blip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1" name="Google Shape;771;p34">
            <a:extLst>
              <a:ext uri="{FF2B5EF4-FFF2-40B4-BE49-F238E27FC236}">
                <a16:creationId xmlns:a16="http://schemas.microsoft.com/office/drawing/2014/main" id="{428FC68F-CBD3-2F8C-DF61-E7A3641BD449}"/>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US" sz="3600" b="1" dirty="0"/>
              <a:t>Problem Statement</a:t>
            </a:r>
            <a:br>
              <a:rPr lang="en-US" sz="3600" b="1" dirty="0"/>
            </a:br>
            <a:endParaRPr sz="3200" dirty="0">
              <a:solidFill>
                <a:schemeClr val="accent5">
                  <a:lumMod val="60000"/>
                  <a:lumOff val="40000"/>
                </a:schemeClr>
              </a:solidFill>
            </a:endParaRPr>
          </a:p>
        </p:txBody>
      </p:sp>
      <p:sp>
        <p:nvSpPr>
          <p:cNvPr id="28" name="Rectangle 2">
            <a:extLst>
              <a:ext uri="{FF2B5EF4-FFF2-40B4-BE49-F238E27FC236}">
                <a16:creationId xmlns:a16="http://schemas.microsoft.com/office/drawing/2014/main" id="{51042193-28E0-F97F-66B6-80F634F3A455}"/>
              </a:ext>
            </a:extLst>
          </p:cNvPr>
          <p:cNvSpPr>
            <a:spLocks noGrp="1" noChangeArrowheads="1"/>
          </p:cNvSpPr>
          <p:nvPr>
            <p:ph type="subTitle" idx="2"/>
          </p:nvPr>
        </p:nvSpPr>
        <p:spPr bwMode="auto">
          <a:xfrm>
            <a:off x="1849988" y="4081659"/>
            <a:ext cx="530011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endParaRPr lang="en-US" altLang="en-US" sz="2400" dirty="0">
              <a:solidFill>
                <a:schemeClr val="tx1"/>
              </a:solidFill>
              <a:latin typeface="Arial" panose="020B0604020202020204" pitchFamily="34" charset="0"/>
            </a:endParaRPr>
          </a:p>
          <a:p>
            <a:pPr marL="0" indent="0" eaLnBrk="0" fontAlgn="base" hangingPunct="0">
              <a:spcBef>
                <a:spcPct val="0"/>
              </a:spcBef>
              <a:spcAft>
                <a:spcPct val="0"/>
              </a:spcAft>
              <a:buClrTx/>
              <a:buSzTx/>
            </a:pPr>
            <a:endParaRPr lang="en-US" altLang="en-US" sz="1800" dirty="0">
              <a:solidFill>
                <a:schemeClr val="tx1"/>
              </a:solidFill>
              <a:latin typeface="Arial" panose="020B0604020202020204" pitchFamily="34" charset="0"/>
            </a:endParaRPr>
          </a:p>
          <a:p>
            <a:pPr marL="0" indent="0" eaLnBrk="0" fontAlgn="base" hangingPunct="0">
              <a:spcBef>
                <a:spcPct val="0"/>
              </a:spcBef>
              <a:spcAft>
                <a:spcPct val="0"/>
              </a:spcAft>
              <a:buClrTx/>
              <a:buSzTx/>
            </a:pPr>
            <a:endParaRPr lang="en-US" altLang="en-US" sz="1800" dirty="0">
              <a:solidFill>
                <a:schemeClr val="tx1"/>
              </a:solidFill>
              <a:latin typeface="Arial" panose="020B0604020202020204" pitchFamily="34" charset="0"/>
            </a:endParaRPr>
          </a:p>
        </p:txBody>
      </p:sp>
      <p:sp>
        <p:nvSpPr>
          <p:cNvPr id="4" name="TextBox 3">
            <a:extLst>
              <a:ext uri="{FF2B5EF4-FFF2-40B4-BE49-F238E27FC236}">
                <a16:creationId xmlns:a16="http://schemas.microsoft.com/office/drawing/2014/main" id="{884C46F8-D530-7C90-818A-6F593DD89856}"/>
              </a:ext>
            </a:extLst>
          </p:cNvPr>
          <p:cNvSpPr txBox="1"/>
          <p:nvPr/>
        </p:nvSpPr>
        <p:spPr>
          <a:xfrm>
            <a:off x="658531" y="1275430"/>
            <a:ext cx="8131770" cy="2739211"/>
          </a:xfrm>
          <a:prstGeom prst="rect">
            <a:avLst/>
          </a:prstGeom>
          <a:noFill/>
        </p:spPr>
        <p:txBody>
          <a:bodyPr wrap="square">
            <a:spAutoFit/>
          </a:bodyPr>
          <a:lstStyle/>
          <a:p>
            <a:pPr marL="457200" indent="-457200" eaLnBrk="0" fontAlgn="base" hangingPunct="0">
              <a:spcBef>
                <a:spcPct val="0"/>
              </a:spcBef>
              <a:spcAft>
                <a:spcPct val="0"/>
              </a:spcAft>
              <a:buClrTx/>
              <a:buFontTx/>
              <a:buChar char="•"/>
              <a:defRPr/>
            </a:pPr>
            <a:r>
              <a:rPr lang="en-US" altLang="en-US" sz="4800" b="1" dirty="0">
                <a:solidFill>
                  <a:schemeClr val="bg2">
                    <a:lumMod val="25000"/>
                    <a:lumOff val="75000"/>
                  </a:schemeClr>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Manual attendance methods are:</a:t>
            </a:r>
          </a:p>
          <a:p>
            <a:pPr marL="457200" indent="-457200" eaLnBrk="0" fontAlgn="base" hangingPunct="0">
              <a:spcBef>
                <a:spcPct val="0"/>
              </a:spcBef>
              <a:spcAft>
                <a:spcPct val="0"/>
              </a:spcAft>
              <a:buClrTx/>
              <a:buFontTx/>
              <a:buChar char="•"/>
              <a:defRPr/>
            </a:pPr>
            <a:r>
              <a:rPr lang="en-US" altLang="en-US" sz="4000" b="1" dirty="0">
                <a:solidFill>
                  <a:srgbClr val="FFFFFF"/>
                </a:solidFill>
                <a:latin typeface="Angsana New" panose="02020603050405020304" pitchFamily="18" charset="-34"/>
                <a:ea typeface="Microsoft Himalaya" panose="01010100010101010101" pitchFamily="2" charset="0"/>
                <a:cs typeface="Angsana New" panose="02020603050405020304" pitchFamily="18" charset="-34"/>
                <a:sym typeface="Hanken Grotesk"/>
              </a:rPr>
              <a:t>Time-consuming</a:t>
            </a:r>
          </a:p>
          <a:p>
            <a:pPr marL="457200" indent="-457200" eaLnBrk="0" fontAlgn="base" hangingPunct="0">
              <a:spcBef>
                <a:spcPct val="0"/>
              </a:spcBef>
              <a:spcAft>
                <a:spcPct val="0"/>
              </a:spcAft>
              <a:buClrTx/>
              <a:buFontTx/>
              <a:buChar char="•"/>
              <a:defRPr/>
            </a:pPr>
            <a:r>
              <a:rPr lang="en-US" altLang="en-US" sz="4000" b="1" dirty="0">
                <a:solidFill>
                  <a:srgbClr val="FFFFFF"/>
                </a:solidFill>
                <a:latin typeface="Angsana New" panose="02020603050405020304" pitchFamily="18" charset="-34"/>
                <a:ea typeface="Microsoft Himalaya" panose="01010100010101010101" pitchFamily="2" charset="0"/>
                <a:cs typeface="Angsana New" panose="02020603050405020304" pitchFamily="18" charset="-34"/>
                <a:sym typeface="Hanken Grotesk"/>
              </a:rPr>
              <a:t>Error-prone</a:t>
            </a:r>
          </a:p>
          <a:p>
            <a:pPr marL="457200" indent="-457200" eaLnBrk="0" fontAlgn="base" hangingPunct="0">
              <a:spcBef>
                <a:spcPct val="0"/>
              </a:spcBef>
              <a:spcAft>
                <a:spcPct val="0"/>
              </a:spcAft>
              <a:buClrTx/>
              <a:buFontTx/>
              <a:buChar char="•"/>
              <a:defRPr/>
            </a:pPr>
            <a:r>
              <a:rPr lang="en-US" altLang="en-US" sz="4000" b="1" dirty="0">
                <a:solidFill>
                  <a:srgbClr val="FFFFFF"/>
                </a:solidFill>
                <a:latin typeface="Angsana New" panose="02020603050405020304" pitchFamily="18" charset="-34"/>
                <a:ea typeface="Microsoft Himalaya" panose="01010100010101010101" pitchFamily="2" charset="0"/>
                <a:cs typeface="Angsana New" panose="02020603050405020304" pitchFamily="18" charset="-34"/>
                <a:sym typeface="Hanken Grotesk"/>
              </a:rPr>
              <a:t>Easy to manipulate (proxy attendance</a:t>
            </a:r>
            <a:r>
              <a:rPr lang="en-US" altLang="en-US" sz="4400" b="1" dirty="0">
                <a:solidFill>
                  <a:srgbClr val="FFFFFF"/>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a:t>
            </a:r>
            <a:endParaRPr lang="ar-MA" altLang="en-US" sz="4400" b="1" dirty="0">
              <a:solidFill>
                <a:srgbClr val="FFFFFF"/>
              </a:solidFill>
              <a:latin typeface="Microsoft Himalaya" panose="01010100010101010101" pitchFamily="2" charset="0"/>
              <a:ea typeface="Microsoft Himalaya" panose="01010100010101010101" pitchFamily="2" charset="0"/>
              <a:sym typeface="Hanken Grotesk"/>
            </a:endParaRPr>
          </a:p>
        </p:txBody>
      </p:sp>
      <p:sp>
        <p:nvSpPr>
          <p:cNvPr id="8" name="TextBox 7">
            <a:extLst>
              <a:ext uri="{FF2B5EF4-FFF2-40B4-BE49-F238E27FC236}">
                <a16:creationId xmlns:a16="http://schemas.microsoft.com/office/drawing/2014/main" id="{AD250C97-4E17-C3EC-057D-09814AB2EE6C}"/>
              </a:ext>
            </a:extLst>
          </p:cNvPr>
          <p:cNvSpPr txBox="1"/>
          <p:nvPr/>
        </p:nvSpPr>
        <p:spPr>
          <a:xfrm>
            <a:off x="460217" y="4056146"/>
            <a:ext cx="8179358" cy="2677656"/>
          </a:xfrm>
          <a:prstGeom prst="rect">
            <a:avLst/>
          </a:prstGeom>
          <a:noFill/>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US" altLang="en-US" sz="4800" b="1" i="0" u="none" strike="noStrike" kern="0" cap="none" spc="0" normalizeH="0" baseline="0" noProof="0" dirty="0">
                <a:ln>
                  <a:noFill/>
                </a:ln>
                <a:solidFill>
                  <a:srgbClr val="110E24">
                    <a:lumMod val="25000"/>
                    <a:lumOff val="75000"/>
                  </a:srgbClr>
                </a:solidFill>
                <a:effectLst/>
                <a:uLnTx/>
                <a:uFillTx/>
                <a:latin typeface="Microsoft Himalaya" panose="01010100010101010101" pitchFamily="2" charset="0"/>
                <a:ea typeface="Microsoft Himalaya" panose="01010100010101010101" pitchFamily="2" charset="0"/>
                <a:cs typeface="+mj-cs"/>
                <a:sym typeface="Hanken Grotesk"/>
              </a:rPr>
              <a:t>Modern systems (RFID, QR, fingerprint)</a:t>
            </a:r>
            <a:r>
              <a:rPr kumimoji="0" lang="ar-MA" altLang="en-US" sz="4800" b="1" i="0" u="none" strike="noStrike" kern="0" cap="none" spc="0" normalizeH="0" baseline="0" noProof="0" dirty="0">
                <a:ln>
                  <a:noFill/>
                </a:ln>
                <a:solidFill>
                  <a:srgbClr val="110E24">
                    <a:lumMod val="25000"/>
                    <a:lumOff val="75000"/>
                  </a:srgbClr>
                </a:solidFill>
                <a:effectLst/>
                <a:uLnTx/>
                <a:uFillTx/>
                <a:latin typeface="Microsoft Himalaya" panose="01010100010101010101" pitchFamily="2" charset="0"/>
                <a:ea typeface="Microsoft Himalaya" panose="01010100010101010101" pitchFamily="2" charset="0"/>
                <a:cs typeface="+mj-cs"/>
                <a:sym typeface="Hanken Grotesk"/>
              </a:rPr>
              <a:t> </a:t>
            </a:r>
            <a:r>
              <a:rPr kumimoji="0" lang="en-US" altLang="en-US" sz="4800" b="1" i="0" u="none" strike="noStrike" kern="0" cap="none" spc="0" normalizeH="0" baseline="0" noProof="0" dirty="0">
                <a:ln>
                  <a:noFill/>
                </a:ln>
                <a:solidFill>
                  <a:srgbClr val="FFFFFF"/>
                </a:solidFill>
                <a:effectLst/>
                <a:uLnTx/>
                <a:uFillTx/>
                <a:latin typeface="Microsoft Himalaya" panose="01010100010101010101" pitchFamily="2" charset="0"/>
                <a:ea typeface="Microsoft Himalaya" panose="01010100010101010101" pitchFamily="2" charset="0"/>
                <a:cs typeface="Microsoft Himalaya" panose="01010100010101010101" pitchFamily="2" charset="0"/>
                <a:sym typeface="Hanken Grotesk"/>
              </a:rPr>
              <a:t>:</a:t>
            </a: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US" altLang="en-US" sz="4000" b="1" i="0" u="none" strike="noStrike" kern="0" cap="none" spc="0" normalizeH="0" baseline="0" noProof="0" dirty="0">
                <a:ln>
                  <a:noFill/>
                </a:ln>
                <a:solidFill>
                  <a:srgbClr val="FFFFFF"/>
                </a:solidFill>
                <a:effectLst/>
                <a:uLnTx/>
                <a:uFillTx/>
                <a:latin typeface="Angsana New" panose="02020603050405020304" pitchFamily="18" charset="-34"/>
                <a:ea typeface="Microsoft Himalaya" panose="01010100010101010101" pitchFamily="2" charset="0"/>
                <a:cs typeface="Angsana New" panose="02020603050405020304" pitchFamily="18" charset="-34"/>
                <a:sym typeface="Hanken Grotesk"/>
              </a:rPr>
              <a:t>Not ideal for large academic environments</a:t>
            </a: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US" altLang="en-US" sz="4000" b="1" i="0" u="none" strike="noStrike" kern="0" cap="none" spc="0" normalizeH="0" baseline="0" noProof="0" dirty="0">
                <a:ln>
                  <a:noFill/>
                </a:ln>
                <a:solidFill>
                  <a:srgbClr val="FFFFFF"/>
                </a:solidFill>
                <a:effectLst/>
                <a:uLnTx/>
                <a:uFillTx/>
                <a:latin typeface="Angsana New" panose="02020603050405020304" pitchFamily="18" charset="-34"/>
                <a:ea typeface="Microsoft Himalaya" panose="01010100010101010101" pitchFamily="2" charset="0"/>
                <a:cs typeface="Angsana New" panose="02020603050405020304" pitchFamily="18" charset="-34"/>
                <a:sym typeface="Hanken Grotesk"/>
              </a:rPr>
              <a:t>Require physical contact</a:t>
            </a: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US" altLang="en-US" sz="4000" b="1" i="0" u="none" strike="noStrike" kern="0" cap="none" spc="0" normalizeH="0" baseline="0" noProof="0" dirty="0">
                <a:ln>
                  <a:noFill/>
                </a:ln>
                <a:solidFill>
                  <a:srgbClr val="FFFFFF"/>
                </a:solidFill>
                <a:effectLst/>
                <a:uLnTx/>
                <a:uFillTx/>
                <a:latin typeface="Angsana New" panose="02020603050405020304" pitchFamily="18" charset="-34"/>
                <a:ea typeface="Microsoft Himalaya" panose="01010100010101010101" pitchFamily="2" charset="0"/>
                <a:cs typeface="Angsana New" panose="02020603050405020304" pitchFamily="18" charset="-34"/>
                <a:sym typeface="Hanken Grotesk"/>
              </a:rPr>
              <a:t>Expensive to implement</a:t>
            </a:r>
          </a:p>
        </p:txBody>
      </p:sp>
    </p:spTree>
    <p:custDataLst>
      <p:tags r:id="rId1"/>
    </p:custDataLst>
    <p:extLst>
      <p:ext uri="{BB962C8B-B14F-4D97-AF65-F5344CB8AC3E}">
        <p14:creationId xmlns:p14="http://schemas.microsoft.com/office/powerpoint/2010/main" val="41393640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5"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4"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1ACEF1EC-5C3E-F794-36BA-0E08979D09B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190DBBF-6DF0-AF28-619B-C2B44802CAF0}"/>
              </a:ext>
            </a:extLst>
          </p:cNvPr>
          <p:cNvSpPr txBox="1"/>
          <p:nvPr/>
        </p:nvSpPr>
        <p:spPr>
          <a:xfrm>
            <a:off x="985622" y="542997"/>
            <a:ext cx="6325564" cy="769441"/>
          </a:xfrm>
          <a:prstGeom prst="rect">
            <a:avLst/>
          </a:prstGeom>
          <a:noFill/>
        </p:spPr>
        <p:txBody>
          <a:bodyPr wrap="square">
            <a:spAutoFit/>
          </a:bodyPr>
          <a:lstStyle/>
          <a:p>
            <a:r>
              <a:rPr kumimoji="0" lang="en-US" sz="4400" b="0" i="0" u="none" strike="noStrike" kern="1200" cap="none" spc="0" normalizeH="0" baseline="0" noProof="0" dirty="0">
                <a:ln>
                  <a:noFill/>
                </a:ln>
                <a:solidFill>
                  <a:schemeClr val="tx1"/>
                </a:solidFill>
                <a:effectLst/>
                <a:uLnTx/>
                <a:uFillTx/>
                <a:latin typeface="Calibri"/>
                <a:ea typeface="+mj-ea"/>
                <a:cs typeface="+mj-cs"/>
              </a:rPr>
              <a:t>System Workflow</a:t>
            </a:r>
            <a:endParaRPr lang="en-US" dirty="0">
              <a:solidFill>
                <a:schemeClr val="tx1"/>
              </a:solidFill>
            </a:endParaRPr>
          </a:p>
        </p:txBody>
      </p:sp>
      <p:graphicFrame>
        <p:nvGraphicFramePr>
          <p:cNvPr id="2" name="TextBox 5">
            <a:extLst>
              <a:ext uri="{FF2B5EF4-FFF2-40B4-BE49-F238E27FC236}">
                <a16:creationId xmlns:a16="http://schemas.microsoft.com/office/drawing/2014/main" id="{AC44436E-060E-5BDC-5BDF-D06F95EC5587}"/>
              </a:ext>
            </a:extLst>
          </p:cNvPr>
          <p:cNvGraphicFramePr/>
          <p:nvPr>
            <p:extLst>
              <p:ext uri="{D42A27DB-BD31-4B8C-83A1-F6EECF244321}">
                <p14:modId xmlns:p14="http://schemas.microsoft.com/office/powerpoint/2010/main" val="1988881010"/>
              </p:ext>
            </p:extLst>
          </p:nvPr>
        </p:nvGraphicFramePr>
        <p:xfrm>
          <a:off x="1196658" y="1785926"/>
          <a:ext cx="9768521" cy="4411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36072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8021E9B9-8FCA-378C-4D83-31BA1E8240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D75DD0F-1056-2C0E-53E9-C673D9AC1562}"/>
              </a:ext>
            </a:extLst>
          </p:cNvPr>
          <p:cNvPicPr>
            <a:picLocks noChangeAspect="1"/>
          </p:cNvPicPr>
          <p:nvPr/>
        </p:nvPicPr>
        <p:blipFill>
          <a:blip r:embed="rId3"/>
          <a:stretch>
            <a:fillRect/>
          </a:stretch>
        </p:blipFill>
        <p:spPr>
          <a:xfrm>
            <a:off x="7676272" y="1843109"/>
            <a:ext cx="3439378" cy="4585837"/>
          </a:xfrm>
          <a:prstGeom prst="rect">
            <a:avLst/>
          </a:prstGeom>
        </p:spPr>
      </p:pic>
      <p:graphicFrame>
        <p:nvGraphicFramePr>
          <p:cNvPr id="2" name="TextBox 5">
            <a:extLst>
              <a:ext uri="{FF2B5EF4-FFF2-40B4-BE49-F238E27FC236}">
                <a16:creationId xmlns:a16="http://schemas.microsoft.com/office/drawing/2014/main" id="{7F2E43E4-60A0-96A4-9C95-B257D5F3D7E9}"/>
              </a:ext>
            </a:extLst>
          </p:cNvPr>
          <p:cNvGraphicFramePr/>
          <p:nvPr/>
        </p:nvGraphicFramePr>
        <p:xfrm>
          <a:off x="1046188" y="559010"/>
          <a:ext cx="7588527" cy="2276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Arrow Connector 7">
            <a:extLst>
              <a:ext uri="{FF2B5EF4-FFF2-40B4-BE49-F238E27FC236}">
                <a16:creationId xmlns:a16="http://schemas.microsoft.com/office/drawing/2014/main" id="{3652F646-BC57-2C39-33CB-3E5273982FA0}"/>
              </a:ext>
            </a:extLst>
          </p:cNvPr>
          <p:cNvCxnSpPr>
            <a:cxnSpLocks/>
          </p:cNvCxnSpPr>
          <p:nvPr/>
        </p:nvCxnSpPr>
        <p:spPr>
          <a:xfrm>
            <a:off x="3553428" y="4250814"/>
            <a:ext cx="3864412"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89AC2F35-D4F1-033F-FF7D-29EB5A9DE2FC}"/>
              </a:ext>
            </a:extLst>
          </p:cNvPr>
          <p:cNvSpPr txBox="1"/>
          <p:nvPr/>
        </p:nvSpPr>
        <p:spPr>
          <a:xfrm>
            <a:off x="4677578" y="3142847"/>
            <a:ext cx="2083443" cy="707886"/>
          </a:xfrm>
          <a:prstGeom prst="rect">
            <a:avLst/>
          </a:prstGeom>
          <a:noFill/>
        </p:spPr>
        <p:txBody>
          <a:bodyPr wrap="square" rtlCol="0">
            <a:spAutoFit/>
          </a:bodyPr>
          <a:lstStyle/>
          <a:p>
            <a:r>
              <a:rPr lang="en-US" sz="4000" dirty="0">
                <a:solidFill>
                  <a:schemeClr val="tx1"/>
                </a:solidFill>
                <a:latin typeface="Microsoft YaHei Light" panose="020B0502040204020203" pitchFamily="34" charset="-122"/>
                <a:ea typeface="Microsoft YaHei Light" panose="020B0502040204020203" pitchFamily="34" charset="-122"/>
              </a:rPr>
              <a:t>capture</a:t>
            </a:r>
          </a:p>
        </p:txBody>
      </p:sp>
      <p:pic>
        <p:nvPicPr>
          <p:cNvPr id="11" name="Picture 10" descr="A white camera with a black background&#10;&#10;AI-generated content may be incorrect.">
            <a:extLst>
              <a:ext uri="{FF2B5EF4-FFF2-40B4-BE49-F238E27FC236}">
                <a16:creationId xmlns:a16="http://schemas.microsoft.com/office/drawing/2014/main" id="{24F82B2B-D41C-BCDE-4B6F-A69791BCED14}"/>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6211" y="2248431"/>
            <a:ext cx="4266164" cy="2844110"/>
          </a:xfrm>
          <a:prstGeom prst="rect">
            <a:avLst/>
          </a:prstGeom>
        </p:spPr>
      </p:pic>
    </p:spTree>
    <p:extLst>
      <p:ext uri="{BB962C8B-B14F-4D97-AF65-F5344CB8AC3E}">
        <p14:creationId xmlns:p14="http://schemas.microsoft.com/office/powerpoint/2010/main" val="8509511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34283DF2-5007-677E-48C2-C8677951369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3CCB87B-C9E9-49C3-083A-77412CCAAA41}"/>
              </a:ext>
            </a:extLst>
          </p:cNvPr>
          <p:cNvPicPr>
            <a:picLocks noChangeAspect="1"/>
          </p:cNvPicPr>
          <p:nvPr/>
        </p:nvPicPr>
        <p:blipFill>
          <a:blip r:embed="rId3"/>
          <a:srcRect r="51206"/>
          <a:stretch>
            <a:fillRect/>
          </a:stretch>
        </p:blipFill>
        <p:spPr>
          <a:xfrm>
            <a:off x="809085" y="1570836"/>
            <a:ext cx="5410729" cy="4655635"/>
          </a:xfrm>
          <a:prstGeom prst="rect">
            <a:avLst/>
          </a:prstGeom>
        </p:spPr>
      </p:pic>
      <p:grpSp>
        <p:nvGrpSpPr>
          <p:cNvPr id="4" name="Group 3">
            <a:extLst>
              <a:ext uri="{FF2B5EF4-FFF2-40B4-BE49-F238E27FC236}">
                <a16:creationId xmlns:a16="http://schemas.microsoft.com/office/drawing/2014/main" id="{2DADCE73-B516-6105-6629-2328347A94D3}"/>
              </a:ext>
            </a:extLst>
          </p:cNvPr>
          <p:cNvGrpSpPr/>
          <p:nvPr/>
        </p:nvGrpSpPr>
        <p:grpSpPr>
          <a:xfrm>
            <a:off x="1104696" y="497085"/>
            <a:ext cx="7521761" cy="794120"/>
            <a:chOff x="561689" y="904414"/>
            <a:chExt cx="7521761" cy="794120"/>
          </a:xfrm>
        </p:grpSpPr>
        <p:sp>
          <p:nvSpPr>
            <p:cNvPr id="5" name="Rectangle: Rounded Corners 4">
              <a:extLst>
                <a:ext uri="{FF2B5EF4-FFF2-40B4-BE49-F238E27FC236}">
                  <a16:creationId xmlns:a16="http://schemas.microsoft.com/office/drawing/2014/main" id="{31A79904-C551-809E-D5C4-1E9E92A9B6DF}"/>
                </a:ext>
              </a:extLst>
            </p:cNvPr>
            <p:cNvSpPr/>
            <p:nvPr/>
          </p:nvSpPr>
          <p:spPr>
            <a:xfrm>
              <a:off x="561689" y="904414"/>
              <a:ext cx="7521761" cy="794120"/>
            </a:xfrm>
            <a:prstGeom prst="roundRect">
              <a:avLst>
                <a:gd name="adj" fmla="val 10000"/>
              </a:avLst>
            </a:prstGeom>
            <a:solidFill>
              <a:srgbClr val="5268A5">
                <a:hueOff val="0"/>
                <a:satOff val="0"/>
                <a:lumOff val="0"/>
                <a:alphaOff val="0"/>
              </a:srgbClr>
            </a:solidFill>
            <a:ln w="19050" cap="flat" cmpd="sng" algn="ctr">
              <a:solidFill>
                <a:sysClr val="window" lastClr="FFFFFF">
                  <a:hueOff val="0"/>
                  <a:satOff val="0"/>
                  <a:lumOff val="0"/>
                  <a:alphaOff val="0"/>
                </a:sysClr>
              </a:solidFill>
              <a:prstDash val="solid"/>
              <a:miter lim="800000"/>
            </a:ln>
            <a:effectLst/>
          </p:spPr>
          <p:style>
            <a:lnRef idx="3">
              <a:scrgbClr r="0" g="0" b="0"/>
            </a:lnRef>
            <a:fillRef idx="1">
              <a:scrgbClr r="0" g="0" b="0"/>
            </a:fillRef>
            <a:effectRef idx="1">
              <a:scrgbClr r="0" g="0" b="0"/>
            </a:effectRef>
            <a:fontRef idx="minor">
              <a:schemeClr val="lt1"/>
            </a:fontRef>
          </p:style>
          <p:txBody>
            <a:bodyPr/>
            <a:lstStyle/>
            <a:p>
              <a:endParaRPr lang="en-US"/>
            </a:p>
          </p:txBody>
        </p:sp>
        <p:sp>
          <p:nvSpPr>
            <p:cNvPr id="6" name="Rectangle: Rounded Corners 4">
              <a:extLst>
                <a:ext uri="{FF2B5EF4-FFF2-40B4-BE49-F238E27FC236}">
                  <a16:creationId xmlns:a16="http://schemas.microsoft.com/office/drawing/2014/main" id="{382F19FA-CED0-D548-7711-DB81FC2D6B55}"/>
                </a:ext>
              </a:extLst>
            </p:cNvPr>
            <p:cNvSpPr txBox="1"/>
            <p:nvPr/>
          </p:nvSpPr>
          <p:spPr>
            <a:xfrm>
              <a:off x="584948" y="927673"/>
              <a:ext cx="6397374" cy="7476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kern="1200" dirty="0">
                  <a:solidFill>
                    <a:schemeClr val="accent4"/>
                  </a:solidFill>
                </a:rPr>
                <a:t>Face Recognition using FaceNet Embedding</a:t>
              </a:r>
              <a:endParaRPr lang="en-US" sz="2400" b="0" kern="1200" dirty="0">
                <a:solidFill>
                  <a:schemeClr val="accent4"/>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grpSp>
    </p:spTree>
    <p:extLst>
      <p:ext uri="{BB962C8B-B14F-4D97-AF65-F5344CB8AC3E}">
        <p14:creationId xmlns:p14="http://schemas.microsoft.com/office/powerpoint/2010/main" val="4164487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F09E6D99-754A-5FF6-9780-658D198A810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4B824D-B93B-F568-55D0-65E18798B5A3}"/>
              </a:ext>
            </a:extLst>
          </p:cNvPr>
          <p:cNvPicPr>
            <a:picLocks noChangeAspect="1"/>
          </p:cNvPicPr>
          <p:nvPr/>
        </p:nvPicPr>
        <p:blipFill>
          <a:blip r:embed="rId3"/>
          <a:srcRect r="6961"/>
          <a:stretch>
            <a:fillRect/>
          </a:stretch>
        </p:blipFill>
        <p:spPr>
          <a:xfrm>
            <a:off x="518238" y="2314199"/>
            <a:ext cx="11125361" cy="3178725"/>
          </a:xfrm>
          <a:prstGeom prst="rect">
            <a:avLst/>
          </a:prstGeom>
        </p:spPr>
      </p:pic>
      <p:grpSp>
        <p:nvGrpSpPr>
          <p:cNvPr id="3" name="Group 2">
            <a:extLst>
              <a:ext uri="{FF2B5EF4-FFF2-40B4-BE49-F238E27FC236}">
                <a16:creationId xmlns:a16="http://schemas.microsoft.com/office/drawing/2014/main" id="{B2117CA3-BDAE-D679-81DF-2E82CCCA459A}"/>
              </a:ext>
            </a:extLst>
          </p:cNvPr>
          <p:cNvGrpSpPr/>
          <p:nvPr/>
        </p:nvGrpSpPr>
        <p:grpSpPr>
          <a:xfrm>
            <a:off x="1127846" y="566532"/>
            <a:ext cx="7521761" cy="794120"/>
            <a:chOff x="1123379" y="1808829"/>
            <a:chExt cx="7521761" cy="794120"/>
          </a:xfrm>
        </p:grpSpPr>
        <p:sp>
          <p:nvSpPr>
            <p:cNvPr id="4" name="Rectangle: Rounded Corners 3">
              <a:extLst>
                <a:ext uri="{FF2B5EF4-FFF2-40B4-BE49-F238E27FC236}">
                  <a16:creationId xmlns:a16="http://schemas.microsoft.com/office/drawing/2014/main" id="{B4CAFC69-9C13-435C-557C-1B1CE6DEFCB0}"/>
                </a:ext>
              </a:extLst>
            </p:cNvPr>
            <p:cNvSpPr/>
            <p:nvPr/>
          </p:nvSpPr>
          <p:spPr>
            <a:xfrm>
              <a:off x="1123379" y="1808829"/>
              <a:ext cx="7521761" cy="794120"/>
            </a:xfrm>
            <a:prstGeom prst="roundRect">
              <a:avLst>
                <a:gd name="adj" fmla="val 10000"/>
              </a:avLst>
            </a:prstGeom>
            <a:solidFill>
              <a:srgbClr val="1891AB">
                <a:hueOff val="0"/>
                <a:satOff val="0"/>
                <a:lumOff val="0"/>
                <a:alphaOff val="0"/>
              </a:srgbClr>
            </a:solidFill>
            <a:ln w="19050" cap="flat" cmpd="sng" algn="ctr">
              <a:solidFill>
                <a:sysClr val="window" lastClr="FFFFFF">
                  <a:hueOff val="0"/>
                  <a:satOff val="0"/>
                  <a:lumOff val="0"/>
                  <a:alphaOff val="0"/>
                </a:sysClr>
              </a:solidFill>
              <a:prstDash val="solid"/>
              <a:miter lim="800000"/>
            </a:ln>
            <a:effectLst/>
          </p:spPr>
          <p:style>
            <a:lnRef idx="3">
              <a:scrgbClr r="0" g="0" b="0"/>
            </a:lnRef>
            <a:fillRef idx="1">
              <a:scrgbClr r="0" g="0" b="0"/>
            </a:fillRef>
            <a:effectRef idx="1">
              <a:scrgbClr r="0" g="0" b="0"/>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18E78555-0826-0156-6B7D-DE9F94921B71}"/>
                </a:ext>
              </a:extLst>
            </p:cNvPr>
            <p:cNvSpPr txBox="1"/>
            <p:nvPr/>
          </p:nvSpPr>
          <p:spPr>
            <a:xfrm>
              <a:off x="1146638" y="1832088"/>
              <a:ext cx="6397374" cy="7476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Session Matching (Date, Time &amp; Subject Validation)</a:t>
              </a:r>
              <a:endParaRPr lang="en-US" sz="2100" kern="12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grpSp>
    </p:spTree>
    <p:extLst>
      <p:ext uri="{BB962C8B-B14F-4D97-AF65-F5344CB8AC3E}">
        <p14:creationId xmlns:p14="http://schemas.microsoft.com/office/powerpoint/2010/main" val="18864204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4F20DB88-A3D4-A397-C6F8-B6090E2C39E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A59168A-6750-23FF-E013-0C5218E780D9}"/>
              </a:ext>
            </a:extLst>
          </p:cNvPr>
          <p:cNvPicPr>
            <a:picLocks noChangeAspect="1"/>
          </p:cNvPicPr>
          <p:nvPr/>
        </p:nvPicPr>
        <p:blipFill>
          <a:blip r:embed="rId3"/>
          <a:stretch>
            <a:fillRect/>
          </a:stretch>
        </p:blipFill>
        <p:spPr>
          <a:xfrm>
            <a:off x="757454" y="1644614"/>
            <a:ext cx="4688229" cy="4409626"/>
          </a:xfrm>
          <a:prstGeom prst="rect">
            <a:avLst/>
          </a:prstGeom>
        </p:spPr>
      </p:pic>
      <p:pic>
        <p:nvPicPr>
          <p:cNvPr id="3" name="Picture 2">
            <a:extLst>
              <a:ext uri="{FF2B5EF4-FFF2-40B4-BE49-F238E27FC236}">
                <a16:creationId xmlns:a16="http://schemas.microsoft.com/office/drawing/2014/main" id="{1859F034-C0AA-3E77-53E3-C1EC2504768E}"/>
              </a:ext>
            </a:extLst>
          </p:cNvPr>
          <p:cNvPicPr>
            <a:picLocks noChangeAspect="1"/>
          </p:cNvPicPr>
          <p:nvPr/>
        </p:nvPicPr>
        <p:blipFill>
          <a:blip r:embed="rId4"/>
          <a:stretch>
            <a:fillRect/>
          </a:stretch>
        </p:blipFill>
        <p:spPr>
          <a:xfrm>
            <a:off x="5630878" y="4614201"/>
            <a:ext cx="6364309" cy="1440039"/>
          </a:xfrm>
          <a:prstGeom prst="rect">
            <a:avLst/>
          </a:prstGeom>
        </p:spPr>
      </p:pic>
      <p:grpSp>
        <p:nvGrpSpPr>
          <p:cNvPr id="4" name="Group 3">
            <a:extLst>
              <a:ext uri="{FF2B5EF4-FFF2-40B4-BE49-F238E27FC236}">
                <a16:creationId xmlns:a16="http://schemas.microsoft.com/office/drawing/2014/main" id="{0B4F1793-DA24-42F3-0288-00CC2663811A}"/>
              </a:ext>
            </a:extLst>
          </p:cNvPr>
          <p:cNvGrpSpPr/>
          <p:nvPr/>
        </p:nvGrpSpPr>
        <p:grpSpPr>
          <a:xfrm>
            <a:off x="1139420" y="606461"/>
            <a:ext cx="7521761" cy="794120"/>
            <a:chOff x="1685069" y="2713244"/>
            <a:chExt cx="7521761" cy="794120"/>
          </a:xfrm>
        </p:grpSpPr>
        <p:sp>
          <p:nvSpPr>
            <p:cNvPr id="5" name="Rectangle: Rounded Corners 4">
              <a:extLst>
                <a:ext uri="{FF2B5EF4-FFF2-40B4-BE49-F238E27FC236}">
                  <a16:creationId xmlns:a16="http://schemas.microsoft.com/office/drawing/2014/main" id="{54C7F88B-3DDD-0257-6E62-495F822A3F20}"/>
                </a:ext>
              </a:extLst>
            </p:cNvPr>
            <p:cNvSpPr/>
            <p:nvPr/>
          </p:nvSpPr>
          <p:spPr>
            <a:xfrm>
              <a:off x="1685069" y="2713244"/>
              <a:ext cx="7521761" cy="794120"/>
            </a:xfrm>
            <a:prstGeom prst="roundRect">
              <a:avLst>
                <a:gd name="adj" fmla="val 10000"/>
              </a:avLst>
            </a:prstGeom>
            <a:solidFill>
              <a:srgbClr val="1891AB">
                <a:hueOff val="0"/>
                <a:satOff val="0"/>
                <a:lumOff val="0"/>
                <a:alphaOff val="0"/>
              </a:srgbClr>
            </a:solidFill>
            <a:ln w="19050" cap="flat" cmpd="sng" algn="ctr">
              <a:solidFill>
                <a:sysClr val="window" lastClr="FFFFFF">
                  <a:hueOff val="0"/>
                  <a:satOff val="0"/>
                  <a:lumOff val="0"/>
                  <a:alphaOff val="0"/>
                </a:sysClr>
              </a:solidFill>
              <a:prstDash val="solid"/>
              <a:miter lim="800000"/>
            </a:ln>
            <a:effectLst/>
          </p:spPr>
          <p:style>
            <a:lnRef idx="3">
              <a:scrgbClr r="0" g="0" b="0"/>
            </a:lnRef>
            <a:fillRef idx="1">
              <a:scrgbClr r="0" g="0" b="0"/>
            </a:fillRef>
            <a:effectRef idx="1">
              <a:scrgbClr r="0" g="0" b="0"/>
            </a:effectRef>
            <a:fontRef idx="minor">
              <a:schemeClr val="lt1"/>
            </a:fontRef>
          </p:style>
          <p:txBody>
            <a:bodyPr/>
            <a:lstStyle/>
            <a:p>
              <a:endParaRPr lang="en-US"/>
            </a:p>
          </p:txBody>
        </p:sp>
        <p:sp>
          <p:nvSpPr>
            <p:cNvPr id="6" name="Rectangle: Rounded Corners 4">
              <a:extLst>
                <a:ext uri="{FF2B5EF4-FFF2-40B4-BE49-F238E27FC236}">
                  <a16:creationId xmlns:a16="http://schemas.microsoft.com/office/drawing/2014/main" id="{AF58AC18-7460-DA22-7F81-8B455108BF72}"/>
                </a:ext>
              </a:extLst>
            </p:cNvPr>
            <p:cNvSpPr txBox="1"/>
            <p:nvPr/>
          </p:nvSpPr>
          <p:spPr>
            <a:xfrm>
              <a:off x="1708328" y="2736503"/>
              <a:ext cx="6397374" cy="7476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Attendance Recording in the Database</a:t>
              </a:r>
              <a:endParaRPr lang="en-US" sz="2100" kern="1200" dirty="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grpSp>
    </p:spTree>
    <p:extLst>
      <p:ext uri="{BB962C8B-B14F-4D97-AF65-F5344CB8AC3E}">
        <p14:creationId xmlns:p14="http://schemas.microsoft.com/office/powerpoint/2010/main" val="10658046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BD30185A-FCF6-8157-AB3D-33C81158DEF5}"/>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ABBE31E-DC3C-1350-4E87-585FC020D32C}"/>
              </a:ext>
            </a:extLst>
          </p:cNvPr>
          <p:cNvGrpSpPr/>
          <p:nvPr/>
        </p:nvGrpSpPr>
        <p:grpSpPr>
          <a:xfrm>
            <a:off x="1005201" y="624967"/>
            <a:ext cx="7521761" cy="794120"/>
            <a:chOff x="2246759" y="3617659"/>
            <a:chExt cx="7521761" cy="794120"/>
          </a:xfrm>
        </p:grpSpPr>
        <p:sp>
          <p:nvSpPr>
            <p:cNvPr id="4" name="Rectangle: Rounded Corners 3">
              <a:extLst>
                <a:ext uri="{FF2B5EF4-FFF2-40B4-BE49-F238E27FC236}">
                  <a16:creationId xmlns:a16="http://schemas.microsoft.com/office/drawing/2014/main" id="{181A8FBC-6D26-0441-D514-1E73B1F9E9E4}"/>
                </a:ext>
              </a:extLst>
            </p:cNvPr>
            <p:cNvSpPr/>
            <p:nvPr/>
          </p:nvSpPr>
          <p:spPr>
            <a:xfrm>
              <a:off x="2246759" y="3617659"/>
              <a:ext cx="7521761" cy="794120"/>
            </a:xfrm>
            <a:prstGeom prst="roundRect">
              <a:avLst>
                <a:gd name="adj" fmla="val 10000"/>
              </a:avLst>
            </a:prstGeom>
            <a:solidFill>
              <a:srgbClr val="00A09D">
                <a:hueOff val="0"/>
                <a:satOff val="0"/>
                <a:lumOff val="0"/>
                <a:alphaOff val="0"/>
              </a:srgbClr>
            </a:solidFill>
            <a:ln w="19050" cap="flat" cmpd="sng" algn="ctr">
              <a:solidFill>
                <a:sysClr val="window" lastClr="FFFFFF">
                  <a:hueOff val="0"/>
                  <a:satOff val="0"/>
                  <a:lumOff val="0"/>
                  <a:alphaOff val="0"/>
                </a:sysClr>
              </a:solidFill>
              <a:prstDash val="solid"/>
              <a:miter lim="800000"/>
            </a:ln>
            <a:effectLst/>
          </p:spPr>
          <p:style>
            <a:lnRef idx="3">
              <a:scrgbClr r="0" g="0" b="0"/>
            </a:lnRef>
            <a:fillRef idx="1">
              <a:scrgbClr r="0" g="0" b="0"/>
            </a:fillRef>
            <a:effectRef idx="1">
              <a:scrgbClr r="0" g="0" b="0"/>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9E748662-103F-51EA-4904-DDA7952A2382}"/>
                </a:ext>
              </a:extLst>
            </p:cNvPr>
            <p:cNvSpPr txBox="1"/>
            <p:nvPr/>
          </p:nvSpPr>
          <p:spPr>
            <a:xfrm>
              <a:off x="2270018" y="3640918"/>
              <a:ext cx="6397374" cy="7476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solidFill>
                    <a:schemeClr val="tx1"/>
                  </a:solidFill>
                  <a:latin typeface="+mn-lt"/>
                  <a:ea typeface="Roboto Condensed Light" panose="02000000000000000000" pitchFamily="2" charset="0"/>
                  <a:cs typeface="Roboto Condensed Light" panose="02000000000000000000" pitchFamily="2" charset="0"/>
                </a:rPr>
                <a:t>Display Change to Instructor and Student</a:t>
              </a:r>
            </a:p>
          </p:txBody>
        </p:sp>
      </p:grpSp>
      <p:sp>
        <p:nvSpPr>
          <p:cNvPr id="7" name="Rectangle: Rounded Corners 6">
            <a:extLst>
              <a:ext uri="{FF2B5EF4-FFF2-40B4-BE49-F238E27FC236}">
                <a16:creationId xmlns:a16="http://schemas.microsoft.com/office/drawing/2014/main" id="{C1920672-196F-2E52-C7AB-2711E8EA3BF6}"/>
              </a:ext>
            </a:extLst>
          </p:cNvPr>
          <p:cNvSpPr/>
          <p:nvPr/>
        </p:nvSpPr>
        <p:spPr>
          <a:xfrm>
            <a:off x="9128760" y="1006997"/>
            <a:ext cx="2735035" cy="5698603"/>
          </a:xfrm>
          <a:prstGeom prst="roundRect">
            <a:avLst>
              <a:gd name="adj" fmla="val 10478"/>
            </a:avLst>
          </a:prstGeom>
          <a:solidFill>
            <a:srgbClr val="0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36E11B3-6487-4DB7-BE04-004ED19728E9}"/>
              </a:ext>
            </a:extLst>
          </p:cNvPr>
          <p:cNvGrpSpPr/>
          <p:nvPr/>
        </p:nvGrpSpPr>
        <p:grpSpPr>
          <a:xfrm>
            <a:off x="1002923" y="1893520"/>
            <a:ext cx="6397375" cy="4212794"/>
            <a:chOff x="5483453" y="1676817"/>
            <a:chExt cx="6250435" cy="4598994"/>
          </a:xfrm>
        </p:grpSpPr>
        <p:sp>
          <p:nvSpPr>
            <p:cNvPr id="11" name="Rectangle: Rounded Corners 10">
              <a:extLst>
                <a:ext uri="{FF2B5EF4-FFF2-40B4-BE49-F238E27FC236}">
                  <a16:creationId xmlns:a16="http://schemas.microsoft.com/office/drawing/2014/main" id="{C22AA98B-D507-A071-D398-D2D02D85803A}"/>
                </a:ext>
              </a:extLst>
            </p:cNvPr>
            <p:cNvSpPr/>
            <p:nvPr/>
          </p:nvSpPr>
          <p:spPr>
            <a:xfrm>
              <a:off x="5939786" y="1676817"/>
              <a:ext cx="5349075" cy="4358222"/>
            </a:xfrm>
            <a:prstGeom prst="roundRect">
              <a:avLst>
                <a:gd name="adj" fmla="val 0"/>
              </a:avLst>
            </a:prstGeom>
            <a:solidFill>
              <a:srgbClr val="0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Top Corners Rounded 11">
              <a:extLst>
                <a:ext uri="{FF2B5EF4-FFF2-40B4-BE49-F238E27FC236}">
                  <a16:creationId xmlns:a16="http://schemas.microsoft.com/office/drawing/2014/main" id="{12DCE36D-1E49-658C-3A4C-18043E472BA3}"/>
                </a:ext>
              </a:extLst>
            </p:cNvPr>
            <p:cNvSpPr/>
            <p:nvPr/>
          </p:nvSpPr>
          <p:spPr>
            <a:xfrm>
              <a:off x="5483453" y="6113008"/>
              <a:ext cx="6250435" cy="162803"/>
            </a:xfrm>
            <a:prstGeom prst="round2SameRect">
              <a:avLst>
                <a:gd name="adj1" fmla="val 50000"/>
                <a:gd name="adj2" fmla="val 0"/>
              </a:avLst>
            </a:prstGeom>
            <a:solidFill>
              <a:srgbClr val="9797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4C88957D-D2EF-645F-B87A-7400A50852DD}"/>
              </a:ext>
            </a:extLst>
          </p:cNvPr>
          <p:cNvPicPr>
            <a:picLocks noChangeAspect="1"/>
          </p:cNvPicPr>
          <p:nvPr/>
        </p:nvPicPr>
        <p:blipFill>
          <a:blip r:embed="rId3"/>
          <a:stretch>
            <a:fillRect/>
          </a:stretch>
        </p:blipFill>
        <p:spPr>
          <a:xfrm>
            <a:off x="9194852" y="1071027"/>
            <a:ext cx="2641994" cy="5531796"/>
          </a:xfrm>
          <a:prstGeom prst="roundRect">
            <a:avLst>
              <a:gd name="adj" fmla="val 12203"/>
            </a:avLst>
          </a:prstGeom>
        </p:spPr>
      </p:pic>
      <p:pic>
        <p:nvPicPr>
          <p:cNvPr id="2" name="Picture 1">
            <a:extLst>
              <a:ext uri="{FF2B5EF4-FFF2-40B4-BE49-F238E27FC236}">
                <a16:creationId xmlns:a16="http://schemas.microsoft.com/office/drawing/2014/main" id="{E81E940C-3D60-C274-AD7B-EC348D00B1A9}"/>
              </a:ext>
            </a:extLst>
          </p:cNvPr>
          <p:cNvPicPr>
            <a:picLocks noChangeAspect="1"/>
          </p:cNvPicPr>
          <p:nvPr/>
        </p:nvPicPr>
        <p:blipFill>
          <a:blip r:embed="rId4"/>
          <a:stretch>
            <a:fillRect/>
          </a:stretch>
        </p:blipFill>
        <p:spPr>
          <a:xfrm>
            <a:off x="1632031" y="2039507"/>
            <a:ext cx="5139160" cy="3700265"/>
          </a:xfrm>
          <a:prstGeom prst="rect">
            <a:avLst/>
          </a:prstGeom>
        </p:spPr>
      </p:pic>
      <p:sp>
        <p:nvSpPr>
          <p:cNvPr id="8" name="Rectangle: Rounded Corners 7">
            <a:extLst>
              <a:ext uri="{FF2B5EF4-FFF2-40B4-BE49-F238E27FC236}">
                <a16:creationId xmlns:a16="http://schemas.microsoft.com/office/drawing/2014/main" id="{719C1405-A555-F3D7-5478-25C3659AE37D}"/>
              </a:ext>
            </a:extLst>
          </p:cNvPr>
          <p:cNvSpPr/>
          <p:nvPr/>
        </p:nvSpPr>
        <p:spPr>
          <a:xfrm>
            <a:off x="10107651" y="1122455"/>
            <a:ext cx="844310" cy="212413"/>
          </a:xfrm>
          <a:prstGeom prst="roundRect">
            <a:avLst>
              <a:gd name="adj" fmla="val 50000"/>
            </a:avLst>
          </a:prstGeom>
          <a:solidFill>
            <a:srgbClr val="0000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81765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D1F1089C-27E1-6049-E453-9BD7C6DC1E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0B59F-7DB9-0483-834A-509B28A13A3C}"/>
              </a:ext>
            </a:extLst>
          </p:cNvPr>
          <p:cNvSpPr>
            <a:spLocks noGrp="1"/>
          </p:cNvSpPr>
          <p:nvPr>
            <p:ph type="title"/>
          </p:nvPr>
        </p:nvSpPr>
        <p:spPr>
          <a:xfrm>
            <a:off x="957625" y="563872"/>
            <a:ext cx="10246588" cy="763600"/>
          </a:xfrm>
        </p:spPr>
        <p:txBody>
          <a:bodyPr/>
          <a:lstStyle/>
          <a:p>
            <a:r>
              <a:rPr lang="en-US" sz="4000" b="1" dirty="0"/>
              <a:t>Conclusion</a:t>
            </a:r>
            <a:r>
              <a:rPr lang="en-US" dirty="0"/>
              <a:t> </a:t>
            </a:r>
          </a:p>
        </p:txBody>
      </p:sp>
      <p:sp>
        <p:nvSpPr>
          <p:cNvPr id="6" name="TextBox 5">
            <a:extLst>
              <a:ext uri="{FF2B5EF4-FFF2-40B4-BE49-F238E27FC236}">
                <a16:creationId xmlns:a16="http://schemas.microsoft.com/office/drawing/2014/main" id="{D49CCD01-1EE2-308E-4DEE-86303E934232}"/>
              </a:ext>
            </a:extLst>
          </p:cNvPr>
          <p:cNvSpPr txBox="1"/>
          <p:nvPr/>
        </p:nvSpPr>
        <p:spPr>
          <a:xfrm>
            <a:off x="957625" y="1701097"/>
            <a:ext cx="10735210" cy="40934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AE77D6"/>
              </a:buClr>
              <a:buSzPts val="1400"/>
              <a:buFont typeface="Montserrat"/>
              <a:buNone/>
              <a:tabLst/>
              <a:defRPr/>
            </a:pPr>
            <a:r>
              <a:rPr kumimoji="0" lang="en-US" sz="2000" b="0" i="0" u="none" strike="noStrike" kern="0" cap="none" spc="0" normalizeH="0" baseline="0" noProof="0" dirty="0">
                <a:ln>
                  <a:noFill/>
                </a:ln>
                <a:solidFill>
                  <a:srgbClr val="FFFFFF"/>
                </a:solidFill>
                <a:effectLst/>
                <a:uLnTx/>
                <a:uFillTx/>
                <a:latin typeface="Montserrat"/>
                <a:sym typeface="Montserrat"/>
              </a:rPr>
              <a:t>Our project showcases how Artificial Intelligence and deep learning models can truly transform attendance tracking in schools and universities. By incorporating real-time face detection and recognition with YOLOv11n and Face Net, we’ve developed a system that is:</a:t>
            </a:r>
          </a:p>
          <a:p>
            <a:pPr marL="0" marR="0" lvl="0" indent="0" algn="l" defTabSz="914400" rtl="0" eaLnBrk="1" fontAlgn="auto" latinLnBrk="0" hangingPunct="1">
              <a:lnSpc>
                <a:spcPct val="100000"/>
              </a:lnSpc>
              <a:spcBef>
                <a:spcPts val="0"/>
              </a:spcBef>
              <a:spcAft>
                <a:spcPts val="0"/>
              </a:spcAft>
              <a:buClr>
                <a:srgbClr val="AE77D6"/>
              </a:buClr>
              <a:buSzPts val="1400"/>
              <a:buFont typeface="Montserrat"/>
              <a:buNone/>
              <a:tabLst/>
              <a:defRPr/>
            </a:pPr>
            <a:r>
              <a:rPr kumimoji="0" lang="en-US" sz="2000" b="0" i="0" u="none" strike="noStrike" kern="0" cap="none" spc="0" normalizeH="0" baseline="0" noProof="0" dirty="0">
                <a:ln>
                  <a:noFill/>
                </a:ln>
                <a:solidFill>
                  <a:srgbClr val="FFFFFF"/>
                </a:solidFill>
                <a:effectLst/>
                <a:uLnTx/>
                <a:uFillTx/>
                <a:latin typeface="Montserrat"/>
                <a:sym typeface="Montserrat"/>
              </a:rPr>
              <a:t>- Accurate</a:t>
            </a:r>
          </a:p>
          <a:p>
            <a:pPr marL="0" marR="0" lvl="0" indent="0" algn="l" defTabSz="914400" rtl="0" eaLnBrk="1" fontAlgn="auto" latinLnBrk="0" hangingPunct="1">
              <a:lnSpc>
                <a:spcPct val="100000"/>
              </a:lnSpc>
              <a:spcBef>
                <a:spcPts val="0"/>
              </a:spcBef>
              <a:spcAft>
                <a:spcPts val="0"/>
              </a:spcAft>
              <a:buClr>
                <a:srgbClr val="AE77D6"/>
              </a:buClr>
              <a:buSzPts val="1400"/>
              <a:buFont typeface="Montserrat"/>
              <a:buNone/>
              <a:tabLst/>
              <a:defRPr/>
            </a:pPr>
            <a:r>
              <a:rPr kumimoji="0" lang="en-US" sz="2000" b="0" i="0" u="none" strike="noStrike" kern="0" cap="none" spc="0" normalizeH="0" baseline="0" noProof="0" dirty="0">
                <a:ln>
                  <a:noFill/>
                </a:ln>
                <a:solidFill>
                  <a:srgbClr val="FFFFFF"/>
                </a:solidFill>
                <a:effectLst/>
                <a:uLnTx/>
                <a:uFillTx/>
                <a:latin typeface="Montserrat"/>
                <a:sym typeface="Montserrat"/>
              </a:rPr>
              <a:t>- Fast</a:t>
            </a:r>
          </a:p>
          <a:p>
            <a:pPr marL="0" marR="0" lvl="0" indent="0" algn="l" defTabSz="914400" rtl="0" eaLnBrk="1" fontAlgn="auto" latinLnBrk="0" hangingPunct="1">
              <a:lnSpc>
                <a:spcPct val="100000"/>
              </a:lnSpc>
              <a:spcBef>
                <a:spcPts val="0"/>
              </a:spcBef>
              <a:spcAft>
                <a:spcPts val="0"/>
              </a:spcAft>
              <a:buClr>
                <a:srgbClr val="AE77D6"/>
              </a:buClr>
              <a:buSzPts val="1400"/>
              <a:buFont typeface="Montserrat"/>
              <a:buNone/>
              <a:tabLst/>
              <a:defRPr/>
            </a:pPr>
            <a:r>
              <a:rPr kumimoji="0" lang="en-US" sz="2000" b="0" i="0" u="none" strike="noStrike" kern="0" cap="none" spc="0" normalizeH="0" baseline="0" noProof="0" dirty="0">
                <a:ln>
                  <a:noFill/>
                </a:ln>
                <a:solidFill>
                  <a:srgbClr val="FFFFFF"/>
                </a:solidFill>
                <a:effectLst/>
                <a:uLnTx/>
                <a:uFillTx/>
                <a:latin typeface="Montserrat"/>
                <a:sym typeface="Montserrat"/>
              </a:rPr>
              <a:t>- Secure</a:t>
            </a:r>
          </a:p>
          <a:p>
            <a:pPr marL="0" marR="0" lvl="0" indent="0" algn="l" defTabSz="914400" rtl="0" eaLnBrk="1" fontAlgn="auto" latinLnBrk="0" hangingPunct="1">
              <a:lnSpc>
                <a:spcPct val="100000"/>
              </a:lnSpc>
              <a:spcBef>
                <a:spcPts val="0"/>
              </a:spcBef>
              <a:spcAft>
                <a:spcPts val="0"/>
              </a:spcAft>
              <a:buClr>
                <a:srgbClr val="AE77D6"/>
              </a:buClr>
              <a:buSzPts val="1400"/>
              <a:buFont typeface="Montserrat"/>
              <a:buNone/>
              <a:tabLst/>
              <a:defRPr/>
            </a:pPr>
            <a:r>
              <a:rPr kumimoji="0" lang="en-US" sz="2000" b="0" i="0" u="none" strike="noStrike" kern="0" cap="none" spc="0" normalizeH="0" baseline="0" noProof="0" dirty="0">
                <a:ln>
                  <a:noFill/>
                </a:ln>
                <a:solidFill>
                  <a:srgbClr val="FFFFFF"/>
                </a:solidFill>
                <a:effectLst/>
                <a:uLnTx/>
                <a:uFillTx/>
                <a:latin typeface="Montserrat"/>
                <a:sym typeface="Montserrat"/>
              </a:rPr>
              <a:t>- User-friendly</a:t>
            </a:r>
          </a:p>
          <a:p>
            <a:pPr marL="0" marR="0" lvl="0" indent="0" algn="l" defTabSz="914400" rtl="0" eaLnBrk="1" fontAlgn="auto" latinLnBrk="0" hangingPunct="1">
              <a:lnSpc>
                <a:spcPct val="100000"/>
              </a:lnSpc>
              <a:spcBef>
                <a:spcPts val="0"/>
              </a:spcBef>
              <a:spcAft>
                <a:spcPts val="0"/>
              </a:spcAft>
              <a:buClr>
                <a:srgbClr val="AE77D6"/>
              </a:buClr>
              <a:buSzPts val="1400"/>
              <a:buFont typeface="Montserrat"/>
              <a:buNone/>
              <a:tabLst/>
              <a:defRPr/>
            </a:pPr>
            <a:endParaRPr kumimoji="0" lang="en-US" sz="2000" b="0" i="0" u="none" strike="noStrike" kern="0" cap="none" spc="0" normalizeH="0" baseline="0" noProof="0" dirty="0">
              <a:ln>
                <a:noFill/>
              </a:ln>
              <a:solidFill>
                <a:srgbClr val="FFFFFF"/>
              </a:solidFill>
              <a:effectLst/>
              <a:uLnTx/>
              <a:uFillTx/>
              <a:latin typeface="Montserrat"/>
              <a:sym typeface="Montserrat"/>
            </a:endParaRPr>
          </a:p>
          <a:p>
            <a:pPr marL="0" marR="0" lvl="0" indent="0" algn="l" defTabSz="914400" rtl="0" eaLnBrk="1" fontAlgn="auto" latinLnBrk="0" hangingPunct="1">
              <a:lnSpc>
                <a:spcPct val="100000"/>
              </a:lnSpc>
              <a:spcBef>
                <a:spcPts val="0"/>
              </a:spcBef>
              <a:spcAft>
                <a:spcPts val="0"/>
              </a:spcAft>
              <a:buClr>
                <a:srgbClr val="AE77D6"/>
              </a:buClr>
              <a:buSzPts val="1400"/>
              <a:buFont typeface="Montserrat"/>
              <a:buNone/>
              <a:tabLst/>
              <a:defRPr/>
            </a:pPr>
            <a:r>
              <a:rPr kumimoji="0" lang="en-US" sz="2000" b="0" i="0" u="none" strike="noStrike" kern="0" cap="none" spc="0" normalizeH="0" baseline="0" noProof="0" dirty="0">
                <a:ln>
                  <a:noFill/>
                </a:ln>
                <a:solidFill>
                  <a:srgbClr val="FFFFFF"/>
                </a:solidFill>
                <a:effectLst/>
                <a:uLnTx/>
                <a:uFillTx/>
                <a:latin typeface="Montserrat"/>
                <a:sym typeface="Montserrat"/>
              </a:rPr>
              <a:t>This innovative solution removes the need for manual processes, boosts reliability, and is designed to scale effectively in larger settings. We’re excited about the potential for this system to be expanded and implemented across various academic and corporate environments in the near future</a:t>
            </a:r>
            <a:endParaRPr kumimoji="0" lang="en-US" sz="1800" b="0" i="0" u="none" strike="noStrike" kern="0" cap="none" spc="0" normalizeH="0" baseline="0" noProof="0" dirty="0">
              <a:ln>
                <a:noFill/>
              </a:ln>
              <a:solidFill>
                <a:srgbClr val="FFFFFF"/>
              </a:solidFill>
              <a:effectLst/>
              <a:uLnTx/>
              <a:uFillTx/>
              <a:latin typeface="Montserrat"/>
              <a:sym typeface="Montserrat"/>
            </a:endParaRPr>
          </a:p>
        </p:txBody>
      </p:sp>
    </p:spTree>
    <p:extLst>
      <p:ext uri="{BB962C8B-B14F-4D97-AF65-F5344CB8AC3E}">
        <p14:creationId xmlns:p14="http://schemas.microsoft.com/office/powerpoint/2010/main" val="1786604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CE16B-9EDE-B068-9C3F-D8C8C5BFA5B5}"/>
            </a:ext>
          </a:extLst>
        </p:cNvPr>
        <p:cNvGrpSpPr/>
        <p:nvPr/>
      </p:nvGrpSpPr>
      <p:grpSpPr>
        <a:xfrm>
          <a:off x="0" y="0"/>
          <a:ext cx="0" cy="0"/>
          <a:chOff x="0" y="0"/>
          <a:chExt cx="0" cy="0"/>
        </a:xfrm>
      </p:grpSpPr>
      <p:sp>
        <p:nvSpPr>
          <p:cNvPr id="2" name="Google Shape;1205;p47">
            <a:extLst>
              <a:ext uri="{FF2B5EF4-FFF2-40B4-BE49-F238E27FC236}">
                <a16:creationId xmlns:a16="http://schemas.microsoft.com/office/drawing/2014/main" id="{80A7A3FB-0202-CD19-A0F8-C971242AA3C7}"/>
              </a:ext>
            </a:extLst>
          </p:cNvPr>
          <p:cNvSpPr txBox="1">
            <a:spLocks noGrp="1"/>
          </p:cNvSpPr>
          <p:nvPr>
            <p:ph type="title"/>
          </p:nvPr>
        </p:nvSpPr>
        <p:spPr>
          <a:xfrm>
            <a:off x="355392" y="1273424"/>
            <a:ext cx="11451054" cy="2868885"/>
          </a:xfrm>
          <a:prstGeom prst="rect">
            <a:avLst/>
          </a:prstGeom>
        </p:spPr>
        <p:txBody>
          <a:bodyPr spcFirstLastPara="1" wrap="square" lIns="121598" tIns="121598" rIns="121598" bIns="121598" anchor="b" anchorCtr="0">
            <a:noAutofit/>
          </a:bodyPr>
          <a:lstStyle/>
          <a:p>
            <a:r>
              <a:rPr lang="en" sz="8800" dirty="0"/>
              <a:t>THANK YOU!</a:t>
            </a:r>
            <a:endParaRPr sz="8800" dirty="0"/>
          </a:p>
        </p:txBody>
      </p:sp>
      <p:sp>
        <p:nvSpPr>
          <p:cNvPr id="3" name="Google Shape;1206;p47">
            <a:extLst>
              <a:ext uri="{FF2B5EF4-FFF2-40B4-BE49-F238E27FC236}">
                <a16:creationId xmlns:a16="http://schemas.microsoft.com/office/drawing/2014/main" id="{CB9BF066-F02C-AD9E-6A8D-1ABF07E4CAD8}"/>
              </a:ext>
            </a:extLst>
          </p:cNvPr>
          <p:cNvSpPr txBox="1">
            <a:spLocks/>
          </p:cNvSpPr>
          <p:nvPr/>
        </p:nvSpPr>
        <p:spPr>
          <a:xfrm>
            <a:off x="1264725" y="4176468"/>
            <a:ext cx="5916127" cy="1408108"/>
          </a:xfrm>
          <a:prstGeom prst="rect">
            <a:avLst/>
          </a:prstGeom>
        </p:spPr>
        <p:txBody>
          <a:bodyPr spcFirstLastPara="1" wrap="square" lIns="121598" tIns="121598" rIns="121598" bIns="121598"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a:solidFill>
                  <a:schemeClr val="tx1"/>
                </a:solidFill>
              </a:rPr>
              <a:t>Any questions ?</a:t>
            </a:r>
            <a:endParaRPr lang="en-US" sz="4000" dirty="0">
              <a:solidFill>
                <a:schemeClr val="tx1"/>
              </a:solidFill>
            </a:endParaRPr>
          </a:p>
        </p:txBody>
      </p:sp>
    </p:spTree>
    <p:extLst>
      <p:ext uri="{BB962C8B-B14F-4D97-AF65-F5344CB8AC3E}">
        <p14:creationId xmlns:p14="http://schemas.microsoft.com/office/powerpoint/2010/main" val="519019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8000"/>
                                  </p:iterate>
                                  <p:childTnLst>
                                    <p:animClr clrSpc="rgb" dir="cw">
                                      <p:cBhvr override="childStyle">
                                        <p:cTn id="6" dur="500" fill="hold"/>
                                        <p:tgtEl>
                                          <p:spTgt spid="2"/>
                                        </p:tgtEl>
                                        <p:attrNameLst>
                                          <p:attrName>style.color</p:attrName>
                                        </p:attrNameLst>
                                      </p:cBhvr>
                                      <p:to>
                                        <a:srgbClr val="9F9CC0"/>
                                      </p:to>
                                    </p:animClr>
                                    <p:animClr clrSpc="rgb" dir="cw">
                                      <p:cBhvr>
                                        <p:cTn id="7" dur="500" fill="hold"/>
                                        <p:tgtEl>
                                          <p:spTgt spid="2"/>
                                        </p:tgtEl>
                                        <p:attrNameLst>
                                          <p:attrName>fillcolor</p:attrName>
                                        </p:attrNameLst>
                                      </p:cBhvr>
                                      <p:to>
                                        <a:srgbClr val="9F9CC0"/>
                                      </p:to>
                                    </p:animClr>
                                    <p:set>
                                      <p:cBhvr>
                                        <p:cTn id="8" dur="500" fill="hold"/>
                                        <p:tgtEl>
                                          <p:spTgt spid="2"/>
                                        </p:tgtEl>
                                        <p:attrNameLst>
                                          <p:attrName>fill.type</p:attrName>
                                        </p:attrNameLst>
                                      </p:cBhvr>
                                      <p:to>
                                        <p:strVal val="solid"/>
                                      </p:to>
                                    </p:set>
                                    <p:anim to="1.5" calcmode="lin" valueType="num">
                                      <p:cBhvr override="childStyle">
                                        <p:cTn id="9" dur="500" fill="hold"/>
                                        <p:tgtEl>
                                          <p:spTgt spid="2"/>
                                        </p:tgtEl>
                                        <p:attrNameLst>
                                          <p:attrName>style.fontSize</p:attrName>
                                        </p:attrNameLst>
                                      </p:cBhvr>
                                    </p:anim>
                                  </p:childTnLst>
                                </p:cTn>
                              </p:par>
                            </p:childTnLst>
                          </p:cTn>
                        </p:par>
                      </p:childTnLst>
                    </p:cTn>
                  </p:par>
                  <p:par>
                    <p:cTn id="10" fill="hold">
                      <p:stCondLst>
                        <p:cond delay="indefinite"/>
                      </p:stCondLst>
                      <p:childTnLst>
                        <p:par>
                          <p:cTn id="11" fill="hold">
                            <p:stCondLst>
                              <p:cond delay="0"/>
                            </p:stCondLst>
                            <p:childTnLst>
                              <p:par>
                                <p:cTn id="12" presetID="34" presetClass="emph" presetSubtype="0" fill="hold" nodeType="clickEffect">
                                  <p:stCondLst>
                                    <p:cond delay="0"/>
                                  </p:stCondLst>
                                  <p:iterate type="lt">
                                    <p:tmPct val="10000"/>
                                  </p:iterate>
                                  <p:childTnLst>
                                    <p:animMotion origin="layout" path="M 0.02102 0.17685 L 0.02102 0.10463 " pathEditMode="relative" rAng="0" ptsTypes="AA">
                                      <p:cBhvr>
                                        <p:cTn id="13" dur="250" accel="50000" decel="50000" autoRev="1" fill="hold">
                                          <p:stCondLst>
                                            <p:cond delay="0"/>
                                          </p:stCondLst>
                                        </p:cTn>
                                        <p:tgtEl>
                                          <p:spTgt spid="3">
                                            <p:txEl>
                                              <p:pRg st="0" end="0"/>
                                            </p:txEl>
                                          </p:spTgt>
                                        </p:tgtEl>
                                        <p:attrNameLst>
                                          <p:attrName>ppt_x</p:attrName>
                                          <p:attrName>ppt_y</p:attrName>
                                        </p:attrNameLst>
                                      </p:cBhvr>
                                      <p:rCtr x="0" y="-3611"/>
                                    </p:animMotion>
                                    <p:animRot by="1500000">
                                      <p:cBhvr>
                                        <p:cTn id="14" dur="125" fill="hold">
                                          <p:stCondLst>
                                            <p:cond delay="0"/>
                                          </p:stCondLst>
                                        </p:cTn>
                                        <p:tgtEl>
                                          <p:spTgt spid="3">
                                            <p:txEl>
                                              <p:pRg st="0" end="0"/>
                                            </p:txEl>
                                          </p:spTgt>
                                        </p:tgtEl>
                                        <p:attrNameLst>
                                          <p:attrName>r</p:attrName>
                                        </p:attrNameLst>
                                      </p:cBhvr>
                                    </p:animRot>
                                    <p:animRot by="-1500000">
                                      <p:cBhvr>
                                        <p:cTn id="15" dur="125" fill="hold">
                                          <p:stCondLst>
                                            <p:cond delay="125"/>
                                          </p:stCondLst>
                                        </p:cTn>
                                        <p:tgtEl>
                                          <p:spTgt spid="3">
                                            <p:txEl>
                                              <p:pRg st="0" end="0"/>
                                            </p:txEl>
                                          </p:spTgt>
                                        </p:tgtEl>
                                        <p:attrNameLst>
                                          <p:attrName>r</p:attrName>
                                        </p:attrNameLst>
                                      </p:cBhvr>
                                    </p:animRot>
                                    <p:animRot by="-1500000">
                                      <p:cBhvr>
                                        <p:cTn id="16" dur="125" fill="hold">
                                          <p:stCondLst>
                                            <p:cond delay="250"/>
                                          </p:stCondLst>
                                        </p:cTn>
                                        <p:tgtEl>
                                          <p:spTgt spid="3">
                                            <p:txEl>
                                              <p:pRg st="0" end="0"/>
                                            </p:txEl>
                                          </p:spTgt>
                                        </p:tgtEl>
                                        <p:attrNameLst>
                                          <p:attrName>r</p:attrName>
                                        </p:attrNameLst>
                                      </p:cBhvr>
                                    </p:animRot>
                                    <p:animRot by="1500000">
                                      <p:cBhvr>
                                        <p:cTn id="17"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28941762-C0A2-292A-93F4-7BBF782E5414}"/>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48F8AB3C-DE90-10D6-D510-DF1EEF7A0A78}"/>
              </a:ext>
            </a:extLst>
          </p:cNvPr>
          <p:cNvSpPr/>
          <p:nvPr/>
        </p:nvSpPr>
        <p:spPr>
          <a:xfrm>
            <a:off x="7481722" y="1752052"/>
            <a:ext cx="3592498" cy="3408635"/>
          </a:xfrm>
          <a:prstGeom prst="ellipse">
            <a:avLst/>
          </a:prstGeom>
          <a:blipFill>
            <a:blip r:embed="rId4">
              <a:extLst>
                <a:ext uri="{BEBA8EAE-BF5A-486C-A8C5-ECC9F3942E4B}">
                  <a14:imgProps xmlns:a14="http://schemas.microsoft.com/office/drawing/2010/main">
                    <a14:imgLayer r:embed="rId5">
                      <a14:imgEffect>
                        <a14:sharpenSoften amount="-100000"/>
                      </a14:imgEffect>
                      <a14:imgEffect>
                        <a14:brightnessContrast bright="-40000" contrast="-20000"/>
                      </a14:imgEffect>
                    </a14:imgLayer>
                  </a14:imgProps>
                </a:ext>
              </a:extLst>
            </a:blip>
            <a:stretch>
              <a:fillRect/>
            </a:stretch>
          </a:blipFill>
          <a:effectLst>
            <a:reflection blurRad="6350" stA="50000" endA="300" endPos="385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1" name="Google Shape;771;p34">
            <a:extLst>
              <a:ext uri="{FF2B5EF4-FFF2-40B4-BE49-F238E27FC236}">
                <a16:creationId xmlns:a16="http://schemas.microsoft.com/office/drawing/2014/main" id="{0030CB3A-4C59-5D71-AB51-E0B40ED9EC68}"/>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r>
              <a:rPr lang="en-US" sz="2800" b="1" dirty="0"/>
              <a:t>Problem Statement</a:t>
            </a:r>
            <a:br>
              <a:rPr lang="en-US" sz="2800" b="1" dirty="0"/>
            </a:br>
            <a:endParaRPr dirty="0">
              <a:solidFill>
                <a:schemeClr val="accent5">
                  <a:lumMod val="60000"/>
                  <a:lumOff val="40000"/>
                </a:schemeClr>
              </a:solidFill>
            </a:endParaRPr>
          </a:p>
        </p:txBody>
      </p:sp>
      <p:sp>
        <p:nvSpPr>
          <p:cNvPr id="28" name="Rectangle 2">
            <a:extLst>
              <a:ext uri="{FF2B5EF4-FFF2-40B4-BE49-F238E27FC236}">
                <a16:creationId xmlns:a16="http://schemas.microsoft.com/office/drawing/2014/main" id="{5AB03BDD-E4A0-6281-1750-88A45F5DF8F7}"/>
              </a:ext>
            </a:extLst>
          </p:cNvPr>
          <p:cNvSpPr>
            <a:spLocks noGrp="1" noChangeArrowheads="1"/>
          </p:cNvSpPr>
          <p:nvPr>
            <p:ph type="subTitle" idx="2"/>
          </p:nvPr>
        </p:nvSpPr>
        <p:spPr bwMode="auto">
          <a:xfrm>
            <a:off x="1849988" y="4081659"/>
            <a:ext cx="530011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endParaRPr lang="en-US" altLang="en-US" sz="2400" dirty="0">
              <a:solidFill>
                <a:schemeClr val="tx1"/>
              </a:solidFill>
              <a:latin typeface="Arial" panose="020B0604020202020204" pitchFamily="34" charset="0"/>
            </a:endParaRPr>
          </a:p>
          <a:p>
            <a:pPr marL="0" indent="0" eaLnBrk="0" fontAlgn="base" hangingPunct="0">
              <a:spcBef>
                <a:spcPct val="0"/>
              </a:spcBef>
              <a:spcAft>
                <a:spcPct val="0"/>
              </a:spcAft>
              <a:buClrTx/>
              <a:buSzTx/>
            </a:pPr>
            <a:endParaRPr lang="en-US" altLang="en-US" sz="1800" dirty="0">
              <a:solidFill>
                <a:schemeClr val="tx1"/>
              </a:solidFill>
              <a:latin typeface="Arial" panose="020B0604020202020204" pitchFamily="34" charset="0"/>
            </a:endParaRPr>
          </a:p>
          <a:p>
            <a:pPr marL="0" indent="0" eaLnBrk="0" fontAlgn="base" hangingPunct="0">
              <a:spcBef>
                <a:spcPct val="0"/>
              </a:spcBef>
              <a:spcAft>
                <a:spcPct val="0"/>
              </a:spcAft>
              <a:buClrTx/>
              <a:buSzTx/>
            </a:pPr>
            <a:endParaRPr lang="en-US" altLang="en-US" sz="1800" dirty="0">
              <a:solidFill>
                <a:schemeClr val="tx1"/>
              </a:solidFill>
              <a:latin typeface="Arial" panose="020B0604020202020204" pitchFamily="34" charset="0"/>
            </a:endParaRPr>
          </a:p>
        </p:txBody>
      </p:sp>
      <p:sp>
        <p:nvSpPr>
          <p:cNvPr id="5" name="TextBox 4">
            <a:extLst>
              <a:ext uri="{FF2B5EF4-FFF2-40B4-BE49-F238E27FC236}">
                <a16:creationId xmlns:a16="http://schemas.microsoft.com/office/drawing/2014/main" id="{98362C9E-1CBF-3C15-6A83-C905E6952392}"/>
              </a:ext>
            </a:extLst>
          </p:cNvPr>
          <p:cNvSpPr txBox="1"/>
          <p:nvPr/>
        </p:nvSpPr>
        <p:spPr>
          <a:xfrm>
            <a:off x="2848990" y="2831081"/>
            <a:ext cx="6069794" cy="1261884"/>
          </a:xfrm>
          <a:prstGeom prst="rect">
            <a:avLst/>
          </a:prstGeom>
          <a:noFill/>
          <a:effectLst>
            <a:outerShdw blurRad="139700" dist="50800" dir="5400000" algn="ctr" rotWithShape="0">
              <a:srgbClr val="000000"/>
            </a:outerShdw>
          </a:effectLst>
        </p:spPr>
        <p:txBody>
          <a:bodyPr wrap="square">
            <a:spAutoFit/>
          </a:bodyPr>
          <a:lstStyle/>
          <a:p>
            <a:pPr eaLnBrk="0" fontAlgn="base" hangingPunct="0">
              <a:spcBef>
                <a:spcPct val="0"/>
              </a:spcBef>
              <a:spcAft>
                <a:spcPct val="0"/>
              </a:spcAft>
              <a:buClrTx/>
              <a:defRPr/>
            </a:pPr>
            <a:endParaRPr lang="en-US" altLang="en-US" sz="2000" dirty="0">
              <a:solidFill>
                <a:srgbClr val="FFFFFF"/>
              </a:solidFill>
              <a:latin typeface="Arial" panose="020B0604020202020204" pitchFamily="34" charset="0"/>
              <a:cs typeface="+mj-cs"/>
              <a:sym typeface="Hanken Grotesk"/>
            </a:endParaRPr>
          </a:p>
          <a:p>
            <a:pPr eaLnBrk="0" fontAlgn="base" hangingPunct="0">
              <a:spcBef>
                <a:spcPct val="0"/>
              </a:spcBef>
              <a:spcAft>
                <a:spcPct val="0"/>
              </a:spcAft>
              <a:buClrTx/>
              <a:buFontTx/>
              <a:buChar char="•"/>
              <a:defRPr/>
            </a:pPr>
            <a:r>
              <a:rPr lang="en-US" altLang="en-US" dirty="0">
                <a:solidFill>
                  <a:srgbClr val="FFFFFF"/>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Modern systems (RFID, QR, fingerprint)</a:t>
            </a:r>
            <a:r>
              <a:rPr lang="ar-MA" altLang="en-US" dirty="0">
                <a:solidFill>
                  <a:srgbClr val="FFFFFF"/>
                </a:solidFill>
                <a:latin typeface="Microsoft Himalaya" panose="01010100010101010101" pitchFamily="2" charset="0"/>
                <a:ea typeface="Microsoft Himalaya" panose="01010100010101010101" pitchFamily="2" charset="0"/>
                <a:sym typeface="Hanken Grotesk"/>
              </a:rPr>
              <a:t> </a:t>
            </a:r>
            <a:r>
              <a:rPr lang="en-US" altLang="en-US" dirty="0">
                <a:solidFill>
                  <a:srgbClr val="FFFFFF"/>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a:t>
            </a:r>
          </a:p>
          <a:p>
            <a:pPr eaLnBrk="0" fontAlgn="base" hangingPunct="0">
              <a:spcBef>
                <a:spcPct val="0"/>
              </a:spcBef>
              <a:spcAft>
                <a:spcPct val="0"/>
              </a:spcAft>
              <a:buClrTx/>
              <a:buFontTx/>
              <a:buChar char="•"/>
              <a:defRPr/>
            </a:pPr>
            <a:r>
              <a:rPr lang="en-US" altLang="en-US" dirty="0">
                <a:solidFill>
                  <a:srgbClr val="FFFFFF"/>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Require physical contact</a:t>
            </a:r>
          </a:p>
          <a:p>
            <a:pPr eaLnBrk="0" fontAlgn="base" hangingPunct="0">
              <a:spcBef>
                <a:spcPct val="0"/>
              </a:spcBef>
              <a:spcAft>
                <a:spcPct val="0"/>
              </a:spcAft>
              <a:buClrTx/>
              <a:buFontTx/>
              <a:buChar char="•"/>
              <a:defRPr/>
            </a:pPr>
            <a:r>
              <a:rPr lang="en-US" altLang="en-US" dirty="0">
                <a:solidFill>
                  <a:srgbClr val="FFFFFF"/>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Expensive to implement</a:t>
            </a:r>
          </a:p>
          <a:p>
            <a:pPr eaLnBrk="0" fontAlgn="base" hangingPunct="0">
              <a:spcBef>
                <a:spcPct val="0"/>
              </a:spcBef>
              <a:spcAft>
                <a:spcPct val="0"/>
              </a:spcAft>
              <a:buClrTx/>
              <a:buFontTx/>
              <a:buChar char="•"/>
              <a:defRPr/>
            </a:pPr>
            <a:r>
              <a:rPr lang="en-US" altLang="en-US" dirty="0">
                <a:solidFill>
                  <a:srgbClr val="FFFFFF"/>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Not ideal for large academic environments</a:t>
            </a:r>
          </a:p>
        </p:txBody>
      </p:sp>
      <p:sp>
        <p:nvSpPr>
          <p:cNvPr id="4" name="TextBox 3">
            <a:extLst>
              <a:ext uri="{FF2B5EF4-FFF2-40B4-BE49-F238E27FC236}">
                <a16:creationId xmlns:a16="http://schemas.microsoft.com/office/drawing/2014/main" id="{3CA40146-BDF3-F698-6169-AB36A413CE7B}"/>
              </a:ext>
            </a:extLst>
          </p:cNvPr>
          <p:cNvSpPr txBox="1"/>
          <p:nvPr/>
        </p:nvSpPr>
        <p:spPr>
          <a:xfrm>
            <a:off x="2848994" y="2219819"/>
            <a:ext cx="4594321" cy="954107"/>
          </a:xfrm>
          <a:prstGeom prst="rect">
            <a:avLst/>
          </a:prstGeom>
          <a:noFill/>
        </p:spPr>
        <p:txBody>
          <a:bodyPr wrap="square">
            <a:spAutoFit/>
          </a:bodyPr>
          <a:lstStyle/>
          <a:p>
            <a:pPr eaLnBrk="0" fontAlgn="base" hangingPunct="0">
              <a:spcBef>
                <a:spcPct val="0"/>
              </a:spcBef>
              <a:spcAft>
                <a:spcPct val="0"/>
              </a:spcAft>
              <a:buClrTx/>
              <a:buFontTx/>
              <a:buChar char="•"/>
              <a:defRPr/>
            </a:pPr>
            <a:r>
              <a:rPr lang="en-US" altLang="en-US" b="1" dirty="0">
                <a:solidFill>
                  <a:srgbClr val="FFFFFF"/>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Manual attendance methods are</a:t>
            </a:r>
            <a:r>
              <a:rPr lang="en-US" altLang="en-US" dirty="0">
                <a:solidFill>
                  <a:srgbClr val="FFFFFF"/>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a:t>
            </a:r>
          </a:p>
          <a:p>
            <a:pPr eaLnBrk="0" fontAlgn="base" hangingPunct="0">
              <a:spcBef>
                <a:spcPct val="0"/>
              </a:spcBef>
              <a:spcAft>
                <a:spcPct val="0"/>
              </a:spcAft>
              <a:buClrTx/>
              <a:buFontTx/>
              <a:buChar char="•"/>
              <a:defRPr/>
            </a:pPr>
            <a:r>
              <a:rPr lang="en-US" altLang="en-US" dirty="0">
                <a:solidFill>
                  <a:srgbClr val="FFFFFF"/>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Time-consuming</a:t>
            </a:r>
          </a:p>
          <a:p>
            <a:pPr eaLnBrk="0" fontAlgn="base" hangingPunct="0">
              <a:spcBef>
                <a:spcPct val="0"/>
              </a:spcBef>
              <a:spcAft>
                <a:spcPct val="0"/>
              </a:spcAft>
              <a:buClrTx/>
              <a:buFontTx/>
              <a:buChar char="•"/>
              <a:defRPr/>
            </a:pPr>
            <a:r>
              <a:rPr lang="en-US" altLang="en-US" dirty="0">
                <a:solidFill>
                  <a:srgbClr val="FFFFFF"/>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Error-prone</a:t>
            </a:r>
          </a:p>
          <a:p>
            <a:pPr eaLnBrk="0" fontAlgn="base" hangingPunct="0">
              <a:spcBef>
                <a:spcPct val="0"/>
              </a:spcBef>
              <a:spcAft>
                <a:spcPct val="0"/>
              </a:spcAft>
              <a:buClrTx/>
              <a:buFontTx/>
              <a:buChar char="•"/>
              <a:defRPr/>
            </a:pPr>
            <a:r>
              <a:rPr lang="en-US" altLang="en-US" dirty="0">
                <a:solidFill>
                  <a:srgbClr val="FFFFFF"/>
                </a:solidFill>
                <a:latin typeface="Microsoft Himalaya" panose="01010100010101010101" pitchFamily="2" charset="0"/>
                <a:ea typeface="Microsoft Himalaya" panose="01010100010101010101" pitchFamily="2" charset="0"/>
                <a:cs typeface="Microsoft Himalaya" panose="01010100010101010101" pitchFamily="2" charset="0"/>
                <a:sym typeface="Hanken Grotesk"/>
              </a:rPr>
              <a:t>Easy to manipulate (proxy attendance)</a:t>
            </a:r>
            <a:endParaRPr lang="ar-MA" altLang="en-US" dirty="0">
              <a:solidFill>
                <a:srgbClr val="FFFFFF"/>
              </a:solidFill>
              <a:latin typeface="Microsoft Himalaya" panose="01010100010101010101" pitchFamily="2" charset="0"/>
              <a:ea typeface="Microsoft Himalaya" panose="01010100010101010101" pitchFamily="2" charset="0"/>
              <a:sym typeface="Hanken Grotesk"/>
            </a:endParaRPr>
          </a:p>
        </p:txBody>
      </p:sp>
      <p:sp>
        <p:nvSpPr>
          <p:cNvPr id="31" name="Oval 30">
            <a:extLst>
              <a:ext uri="{FF2B5EF4-FFF2-40B4-BE49-F238E27FC236}">
                <a16:creationId xmlns:a16="http://schemas.microsoft.com/office/drawing/2014/main" id="{5BA2A422-7464-1163-4F34-3E44F42C844D}"/>
              </a:ext>
            </a:extLst>
          </p:cNvPr>
          <p:cNvSpPr/>
          <p:nvPr/>
        </p:nvSpPr>
        <p:spPr>
          <a:xfrm>
            <a:off x="844716" y="1796486"/>
            <a:ext cx="3331771" cy="3267835"/>
          </a:xfrm>
          <a:prstGeom prst="ellipse">
            <a:avLst/>
          </a:prstGeom>
          <a:blipFill>
            <a:blip r:embed="rId6">
              <a:extLst>
                <a:ext uri="{BEBA8EAE-BF5A-486C-A8C5-ECC9F3942E4B}">
                  <a14:imgProps xmlns:a14="http://schemas.microsoft.com/office/drawing/2010/main">
                    <a14:imgLayer r:embed="rId7">
                      <a14:imgEffect>
                        <a14:sharpenSoften amount="-83000"/>
                      </a14:imgEffect>
                      <a14:imgEffect>
                        <a14:brightnessContrast bright="-20000"/>
                      </a14:imgEffect>
                    </a14:imgLayer>
                  </a14:imgProps>
                </a:ext>
              </a:extLst>
            </a:blip>
            <a:stretch>
              <a:fillRect/>
            </a:stretch>
          </a:blip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lowchart: Alternate Process 2">
            <a:extLst>
              <a:ext uri="{FF2B5EF4-FFF2-40B4-BE49-F238E27FC236}">
                <a16:creationId xmlns:a16="http://schemas.microsoft.com/office/drawing/2014/main" id="{5C72ECD0-8BE9-E03A-AFE7-724C0ECE4E31}"/>
              </a:ext>
            </a:extLst>
          </p:cNvPr>
          <p:cNvSpPr/>
          <p:nvPr/>
        </p:nvSpPr>
        <p:spPr>
          <a:xfrm>
            <a:off x="2413000" y="1697313"/>
            <a:ext cx="7335837" cy="3725230"/>
          </a:xfrm>
          <a:prstGeom prst="flowChartAlternateProcess">
            <a:avLst/>
          </a:prstGeom>
          <a:solidFill>
            <a:srgbClr val="17132F"/>
          </a:solidFill>
          <a:ln>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Montserrat Light" panose="00000400000000000000" pitchFamily="2" charset="0"/>
                <a:cs typeface="Angsana New" panose="02020603050405020304" pitchFamily="18" charset="-34"/>
              </a:rPr>
              <a:t>        </a:t>
            </a:r>
            <a:r>
              <a:rPr lang="en-US" sz="3600" b="1" dirty="0">
                <a:solidFill>
                  <a:schemeClr val="tx1"/>
                </a:solidFill>
                <a:latin typeface="Montserrat Light" panose="00000400000000000000" pitchFamily="2" charset="0"/>
                <a:cs typeface="Angsana New" panose="02020603050405020304" pitchFamily="18" charset="-34"/>
              </a:rPr>
              <a:t>These challenges highlight the need for smart,  automated attendance systems built for today’s academic needs.</a:t>
            </a:r>
          </a:p>
        </p:txBody>
      </p:sp>
      <p:pic>
        <p:nvPicPr>
          <p:cNvPr id="8" name="Graphic 7" descr="Thought with solid fill">
            <a:extLst>
              <a:ext uri="{FF2B5EF4-FFF2-40B4-BE49-F238E27FC236}">
                <a16:creationId xmlns:a16="http://schemas.microsoft.com/office/drawing/2014/main" id="{0A79DFB4-FC05-D1DC-9FBB-780726CF85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75761" y="1916681"/>
            <a:ext cx="914400" cy="914400"/>
          </a:xfrm>
          <a:prstGeom prst="rect">
            <a:avLst/>
          </a:prstGeom>
        </p:spPr>
      </p:pic>
    </p:spTree>
    <p:custDataLst>
      <p:tags r:id="rId1"/>
    </p:custDataLst>
    <p:extLst>
      <p:ext uri="{BB962C8B-B14F-4D97-AF65-F5344CB8AC3E}">
        <p14:creationId xmlns:p14="http://schemas.microsoft.com/office/powerpoint/2010/main" val="2987042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05AE2F56-155B-340B-1FF6-EBAABF1143B9}"/>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5C4EDE87-6A80-0BDC-534F-1CAED6AEA8B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762" b="93359" l="9961" r="97721">
                        <a14:foregroundMark x1="88411" y1="17285" x2="84701" y2="10938"/>
                        <a14:foregroundMark x1="84701" y1="10938" x2="84896" y2="10938"/>
                        <a14:foregroundMark x1="91081" y1="25977" x2="91081" y2="18945"/>
                        <a14:foregroundMark x1="91081" y1="18945" x2="95833" y2="12012"/>
                        <a14:foregroundMark x1="95833" y1="12012" x2="93034" y2="6152"/>
                        <a14:foregroundMark x1="93034" y1="6152" x2="82487" y2="5957"/>
                        <a14:foregroundMark x1="95833" y1="8008" x2="97786" y2="15527"/>
                        <a14:foregroundMark x1="97786" y1="15527" x2="93034" y2="27148"/>
                        <a14:foregroundMark x1="74805" y1="90918" x2="91406" y2="87305"/>
                        <a14:foregroundMark x1="91406" y1="87305" x2="84961" y2="94434"/>
                        <a14:foregroundMark x1="84961" y1="94434" x2="78320" y2="93359"/>
                        <a14:foregroundMark x1="78320" y1="93359" x2="77930" y2="93066"/>
                      </a14:backgroundRemoval>
                    </a14:imgEffect>
                  </a14:imgLayer>
                </a14:imgProps>
              </a:ext>
              <a:ext uri="{28A0092B-C50C-407E-A947-70E740481C1C}">
                <a14:useLocalDpi xmlns:a14="http://schemas.microsoft.com/office/drawing/2010/main" val="0"/>
              </a:ext>
            </a:extLst>
          </a:blip>
          <a:srcRect/>
          <a:stretch>
            <a:fillRect/>
          </a:stretch>
        </p:blipFill>
        <p:spPr bwMode="auto">
          <a:xfrm>
            <a:off x="2006598"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71" name="Google Shape;771;p34">
            <a:extLst>
              <a:ext uri="{FF2B5EF4-FFF2-40B4-BE49-F238E27FC236}">
                <a16:creationId xmlns:a16="http://schemas.microsoft.com/office/drawing/2014/main" id="{AD2D647B-14A6-40A6-E2F2-022BCBEDBB0C}"/>
              </a:ext>
            </a:extLst>
          </p:cNvPr>
          <p:cNvSpPr txBox="1">
            <a:spLocks noGrp="1"/>
          </p:cNvSpPr>
          <p:nvPr>
            <p:ph type="title"/>
          </p:nvPr>
        </p:nvSpPr>
        <p:spPr>
          <a:xfrm>
            <a:off x="987332" y="548542"/>
            <a:ext cx="4812917" cy="763600"/>
          </a:xfrm>
          <a:prstGeom prst="rect">
            <a:avLst/>
          </a:prstGeom>
        </p:spPr>
        <p:txBody>
          <a:bodyPr spcFirstLastPara="1" wrap="square" lIns="91425" tIns="91425" rIns="91425" bIns="91425" anchor="t" anchorCtr="0">
            <a:noAutofit/>
          </a:bodyPr>
          <a:lstStyle/>
          <a:p>
            <a:r>
              <a:rPr lang="en-US" sz="4000" dirty="0"/>
              <a:t>Proposed Solution</a:t>
            </a:r>
            <a:endParaRPr sz="3600" dirty="0">
              <a:solidFill>
                <a:schemeClr val="accent5">
                  <a:lumMod val="60000"/>
                  <a:lumOff val="40000"/>
                </a:schemeClr>
              </a:solidFill>
            </a:endParaRPr>
          </a:p>
        </p:txBody>
      </p:sp>
      <p:sp>
        <p:nvSpPr>
          <p:cNvPr id="28" name="Rectangle 2">
            <a:extLst>
              <a:ext uri="{FF2B5EF4-FFF2-40B4-BE49-F238E27FC236}">
                <a16:creationId xmlns:a16="http://schemas.microsoft.com/office/drawing/2014/main" id="{8E8A113A-E1C3-8275-786F-C0048BCFE601}"/>
              </a:ext>
            </a:extLst>
          </p:cNvPr>
          <p:cNvSpPr>
            <a:spLocks noGrp="1" noChangeArrowheads="1"/>
          </p:cNvSpPr>
          <p:nvPr>
            <p:ph type="subTitle" idx="2"/>
          </p:nvPr>
        </p:nvSpPr>
        <p:spPr bwMode="auto">
          <a:xfrm>
            <a:off x="1849988" y="4081659"/>
            <a:ext cx="530011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pPr>
            <a:endParaRPr lang="en-US" altLang="en-US" sz="2400" dirty="0">
              <a:solidFill>
                <a:schemeClr val="tx1"/>
              </a:solidFill>
              <a:latin typeface="Arial" panose="020B0604020202020204" pitchFamily="34" charset="0"/>
            </a:endParaRPr>
          </a:p>
          <a:p>
            <a:pPr marL="0" indent="0" eaLnBrk="0" fontAlgn="base" hangingPunct="0">
              <a:spcBef>
                <a:spcPct val="0"/>
              </a:spcBef>
              <a:spcAft>
                <a:spcPct val="0"/>
              </a:spcAft>
              <a:buClrTx/>
              <a:buSzTx/>
            </a:pPr>
            <a:endParaRPr lang="en-US" altLang="en-US" sz="1800" dirty="0">
              <a:solidFill>
                <a:schemeClr val="tx1"/>
              </a:solidFill>
              <a:latin typeface="Arial" panose="020B0604020202020204" pitchFamily="34" charset="0"/>
            </a:endParaRPr>
          </a:p>
          <a:p>
            <a:pPr marL="0" indent="0" eaLnBrk="0" fontAlgn="base" hangingPunct="0">
              <a:spcBef>
                <a:spcPct val="0"/>
              </a:spcBef>
              <a:spcAft>
                <a:spcPct val="0"/>
              </a:spcAft>
              <a:buClrTx/>
              <a:buSzTx/>
            </a:pPr>
            <a:endParaRPr lang="en-US" altLang="en-US" sz="1800" dirty="0">
              <a:solidFill>
                <a:schemeClr val="tx1"/>
              </a:solidFill>
              <a:latin typeface="Arial" panose="020B0604020202020204" pitchFamily="34" charset="0"/>
            </a:endParaRPr>
          </a:p>
        </p:txBody>
      </p:sp>
      <p:sp>
        <p:nvSpPr>
          <p:cNvPr id="3" name="Rectangle 1">
            <a:extLst>
              <a:ext uri="{FF2B5EF4-FFF2-40B4-BE49-F238E27FC236}">
                <a16:creationId xmlns:a16="http://schemas.microsoft.com/office/drawing/2014/main" id="{55C33F52-A528-C94F-3BFE-68A0EA44311D}"/>
              </a:ext>
            </a:extLst>
          </p:cNvPr>
          <p:cNvSpPr>
            <a:spLocks noChangeArrowheads="1"/>
          </p:cNvSpPr>
          <p:nvPr/>
        </p:nvSpPr>
        <p:spPr bwMode="auto">
          <a:xfrm>
            <a:off x="654013" y="1511724"/>
            <a:ext cx="7453667"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buClr>
                <a:schemeClr val="dk2"/>
              </a:buClr>
              <a:buSzPts val="1400"/>
              <a:buFont typeface="Montserrat"/>
            </a:pPr>
            <a:r>
              <a:rPr lang="en-US" altLang="en-US" sz="28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 </a:t>
            </a:r>
            <a:r>
              <a:rPr lang="en-US" altLang="en-US" sz="2400" dirty="0">
                <a:solidFill>
                  <a:schemeClr val="dk1"/>
                </a:solidFill>
                <a:latin typeface="Montserrat"/>
                <a:sym typeface="Montserrat"/>
              </a:rPr>
              <a:t>Developed an AI-powered system that recognizes students’ faces for automatic attendance.  </a:t>
            </a:r>
            <a:endParaRPr lang="ar-MA" altLang="en-US" sz="2400" dirty="0">
              <a:solidFill>
                <a:schemeClr val="dk1"/>
              </a:solidFill>
              <a:latin typeface="Montserrat"/>
              <a:sym typeface="Montserrat"/>
            </a:endParaRPr>
          </a:p>
          <a:p>
            <a:pPr eaLnBrk="0" fontAlgn="base" hangingPunct="0">
              <a:buClr>
                <a:schemeClr val="dk2"/>
              </a:buClr>
              <a:buSzPts val="1400"/>
              <a:buFont typeface="Montserrat"/>
            </a:pPr>
            <a:endParaRPr lang="en-US" altLang="en-US" sz="2400" dirty="0">
              <a:solidFill>
                <a:schemeClr val="dk1"/>
              </a:solidFill>
              <a:latin typeface="Montserrat"/>
              <a:sym typeface="Montserrat"/>
            </a:endParaRPr>
          </a:p>
          <a:p>
            <a:pPr eaLnBrk="0" fontAlgn="base" hangingPunct="0">
              <a:buClr>
                <a:schemeClr val="dk2"/>
              </a:buClr>
              <a:buSzPts val="1400"/>
              <a:buFont typeface="Montserrat"/>
            </a:pPr>
            <a:r>
              <a:rPr lang="en-US" altLang="en-US" sz="2400" dirty="0">
                <a:solidFill>
                  <a:schemeClr val="dk1"/>
                </a:solidFill>
                <a:latin typeface="Montserrat"/>
                <a:sym typeface="Montserrat"/>
              </a:rPr>
              <a:t>• Eliminates the need for ID cards or physical check-ins. </a:t>
            </a:r>
            <a:endParaRPr lang="ar-MA" altLang="en-US" sz="2400" dirty="0">
              <a:solidFill>
                <a:schemeClr val="dk1"/>
              </a:solidFill>
              <a:latin typeface="Montserrat"/>
              <a:sym typeface="Montserrat"/>
            </a:endParaRPr>
          </a:p>
          <a:p>
            <a:pPr eaLnBrk="0" fontAlgn="base" hangingPunct="0">
              <a:buClr>
                <a:schemeClr val="dk2"/>
              </a:buClr>
              <a:buSzPts val="1400"/>
              <a:buFont typeface="Montserrat"/>
            </a:pPr>
            <a:r>
              <a:rPr lang="en-US" altLang="en-US" sz="2400" dirty="0">
                <a:solidFill>
                  <a:schemeClr val="dk1"/>
                </a:solidFill>
                <a:latin typeface="Montserrat"/>
                <a:sym typeface="Montserrat"/>
              </a:rPr>
              <a:t> </a:t>
            </a:r>
          </a:p>
          <a:p>
            <a:pPr eaLnBrk="0" fontAlgn="base" hangingPunct="0">
              <a:buClr>
                <a:schemeClr val="dk2"/>
              </a:buClr>
              <a:buSzPts val="1400"/>
              <a:buFont typeface="Montserrat"/>
            </a:pPr>
            <a:r>
              <a:rPr lang="en-US" altLang="en-US" sz="2400" dirty="0">
                <a:solidFill>
                  <a:schemeClr val="dk1"/>
                </a:solidFill>
                <a:latin typeface="Montserrat"/>
                <a:sym typeface="Montserrat"/>
              </a:rPr>
              <a:t>• Students are detected in real-time as they enter the classroom.  </a:t>
            </a:r>
            <a:endParaRPr lang="ar-MA" altLang="en-US" sz="2400" dirty="0">
              <a:solidFill>
                <a:schemeClr val="dk1"/>
              </a:solidFill>
              <a:latin typeface="Montserrat"/>
              <a:sym typeface="Montserrat"/>
            </a:endParaRPr>
          </a:p>
          <a:p>
            <a:pPr eaLnBrk="0" fontAlgn="base" hangingPunct="0">
              <a:buClr>
                <a:schemeClr val="dk2"/>
              </a:buClr>
              <a:buSzPts val="1400"/>
              <a:buFont typeface="Montserrat"/>
            </a:pPr>
            <a:endParaRPr lang="en-US" altLang="en-US" sz="2400" dirty="0">
              <a:solidFill>
                <a:schemeClr val="dk1"/>
              </a:solidFill>
              <a:latin typeface="Montserrat"/>
              <a:sym typeface="Montserrat"/>
            </a:endParaRPr>
          </a:p>
          <a:p>
            <a:pPr eaLnBrk="0" fontAlgn="base" hangingPunct="0">
              <a:buClr>
                <a:schemeClr val="dk2"/>
              </a:buClr>
              <a:buSzPts val="1400"/>
              <a:buFont typeface="Montserrat"/>
            </a:pPr>
            <a:r>
              <a:rPr lang="en-US" altLang="en-US" sz="2400" dirty="0">
                <a:solidFill>
                  <a:schemeClr val="dk1"/>
                </a:solidFill>
                <a:latin typeface="Montserrat"/>
                <a:sym typeface="Montserrat"/>
              </a:rPr>
              <a:t>• Uses a live camera feed + deep learning models (YOLOv11n + Face Net).</a:t>
            </a:r>
          </a:p>
          <a:p>
            <a:pPr eaLnBrk="0" fontAlgn="base" hangingPunct="0">
              <a:spcBef>
                <a:spcPct val="0"/>
              </a:spcBef>
              <a:spcAft>
                <a:spcPct val="0"/>
              </a:spcAft>
              <a:buClrTx/>
            </a:pPr>
            <a:endParaRPr lang="en-US" altLang="en-US" sz="3600" b="1"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pic>
        <p:nvPicPr>
          <p:cNvPr id="15" name="Graphic 14" descr="Group brainstorm outline">
            <a:extLst>
              <a:ext uri="{FF2B5EF4-FFF2-40B4-BE49-F238E27FC236}">
                <a16:creationId xmlns:a16="http://schemas.microsoft.com/office/drawing/2014/main" id="{C7A5AA30-BB3D-062E-3661-4B45517236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70542" y="473142"/>
            <a:ext cx="914400" cy="914400"/>
          </a:xfrm>
          <a:prstGeom prst="rect">
            <a:avLst/>
          </a:prstGeom>
          <a:effectLst>
            <a:glow rad="63500">
              <a:schemeClr val="accent1">
                <a:satMod val="175000"/>
                <a:alpha val="40000"/>
              </a:schemeClr>
            </a:glow>
          </a:effectLst>
        </p:spPr>
      </p:pic>
    </p:spTree>
    <p:custDataLst>
      <p:tags r:id="rId1"/>
    </p:custDataLst>
    <p:extLst>
      <p:ext uri="{BB962C8B-B14F-4D97-AF65-F5344CB8AC3E}">
        <p14:creationId xmlns:p14="http://schemas.microsoft.com/office/powerpoint/2010/main" val="4185240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1|0.7"/>
</p:tagLst>
</file>

<file path=ppt/tags/tag10.xml><?xml version="1.0" encoding="utf-8"?>
<p:tagLst xmlns:a="http://schemas.openxmlformats.org/drawingml/2006/main" xmlns:r="http://schemas.openxmlformats.org/officeDocument/2006/relationships" xmlns:p="http://schemas.openxmlformats.org/presentationml/2006/main">
  <p:tag name="TIMING" val="|0.7|0.7|0.7|0.5|0.6|0.5|0.6"/>
</p:tagLst>
</file>

<file path=ppt/tags/tag11.xml><?xml version="1.0" encoding="utf-8"?>
<p:tagLst xmlns:a="http://schemas.openxmlformats.org/drawingml/2006/main" xmlns:r="http://schemas.openxmlformats.org/officeDocument/2006/relationships" xmlns:p="http://schemas.openxmlformats.org/presentationml/2006/main">
  <p:tag name="TIMING" val="|0.7|0.7|0.7|0.5|0.6|0.5|0.6"/>
</p:tagLst>
</file>

<file path=ppt/tags/tag12.xml><?xml version="1.0" encoding="utf-8"?>
<p:tagLst xmlns:a="http://schemas.openxmlformats.org/drawingml/2006/main" xmlns:r="http://schemas.openxmlformats.org/officeDocument/2006/relationships" xmlns:p="http://schemas.openxmlformats.org/presentationml/2006/main">
  <p:tag name="TIMING" val="|0.7|0.7|0.6"/>
</p:tagLst>
</file>

<file path=ppt/tags/tag13.xml><?xml version="1.0" encoding="utf-8"?>
<p:tagLst xmlns:a="http://schemas.openxmlformats.org/drawingml/2006/main" xmlns:r="http://schemas.openxmlformats.org/officeDocument/2006/relationships" xmlns:p="http://schemas.openxmlformats.org/presentationml/2006/main">
  <p:tag name="TIMING" val="|0.5|0.5"/>
</p:tagLst>
</file>

<file path=ppt/tags/tag14.xml><?xml version="1.0" encoding="utf-8"?>
<p:tagLst xmlns:a="http://schemas.openxmlformats.org/drawingml/2006/main" xmlns:r="http://schemas.openxmlformats.org/officeDocument/2006/relationships" xmlns:p="http://schemas.openxmlformats.org/presentationml/2006/main">
  <p:tag name="TIMING" val="|0.2|0.7|0.6|0.6"/>
</p:tagLst>
</file>

<file path=ppt/tags/tag15.xml><?xml version="1.0" encoding="utf-8"?>
<p:tagLst xmlns:a="http://schemas.openxmlformats.org/drawingml/2006/main" xmlns:r="http://schemas.openxmlformats.org/officeDocument/2006/relationships" xmlns:p="http://schemas.openxmlformats.org/presentationml/2006/main">
  <p:tag name="TIMING" val="|0.2|0.5|0.5"/>
</p:tagLst>
</file>

<file path=ppt/tags/tag16.xml><?xml version="1.0" encoding="utf-8"?>
<p:tagLst xmlns:a="http://schemas.openxmlformats.org/drawingml/2006/main" xmlns:r="http://schemas.openxmlformats.org/officeDocument/2006/relationships" xmlns:p="http://schemas.openxmlformats.org/presentationml/2006/main">
  <p:tag name="TIMING" val="|0.6|0.5"/>
</p:tagLst>
</file>

<file path=ppt/tags/tag17.xml><?xml version="1.0" encoding="utf-8"?>
<p:tagLst xmlns:a="http://schemas.openxmlformats.org/drawingml/2006/main" xmlns:r="http://schemas.openxmlformats.org/officeDocument/2006/relationships" xmlns:p="http://schemas.openxmlformats.org/presentationml/2006/main">
  <p:tag name="TIMING" val="|0.6|0.5|0.5|0.6|0.5|0.5|0.6"/>
</p:tagLst>
</file>

<file path=ppt/tags/tag2.xml><?xml version="1.0" encoding="utf-8"?>
<p:tagLst xmlns:a="http://schemas.openxmlformats.org/drawingml/2006/main" xmlns:r="http://schemas.openxmlformats.org/officeDocument/2006/relationships" xmlns:p="http://schemas.openxmlformats.org/presentationml/2006/main">
  <p:tag name="TIMING" val="|0.5|0.6|1.1|0.6|0.6"/>
</p:tagLst>
</file>

<file path=ppt/tags/tag3.xml><?xml version="1.0" encoding="utf-8"?>
<p:tagLst xmlns:a="http://schemas.openxmlformats.org/drawingml/2006/main" xmlns:r="http://schemas.openxmlformats.org/officeDocument/2006/relationships" xmlns:p="http://schemas.openxmlformats.org/presentationml/2006/main">
  <p:tag name="TIMING" val="|0.6|0.5|0.4|0.4"/>
</p:tagLst>
</file>

<file path=ppt/tags/tag4.xml><?xml version="1.0" encoding="utf-8"?>
<p:tagLst xmlns:a="http://schemas.openxmlformats.org/drawingml/2006/main" xmlns:r="http://schemas.openxmlformats.org/officeDocument/2006/relationships" xmlns:p="http://schemas.openxmlformats.org/presentationml/2006/main">
  <p:tag name="TIMING" val="|0.6|0.5|0.4|0.4"/>
</p:tagLst>
</file>

<file path=ppt/tags/tag5.xml><?xml version="1.0" encoding="utf-8"?>
<p:tagLst xmlns:a="http://schemas.openxmlformats.org/drawingml/2006/main" xmlns:r="http://schemas.openxmlformats.org/officeDocument/2006/relationships" xmlns:p="http://schemas.openxmlformats.org/presentationml/2006/main">
  <p:tag name="TIMING" val="|0.6|0.5|0.4|0.4"/>
</p:tagLst>
</file>

<file path=ppt/tags/tag6.xml><?xml version="1.0" encoding="utf-8"?>
<p:tagLst xmlns:a="http://schemas.openxmlformats.org/drawingml/2006/main" xmlns:r="http://schemas.openxmlformats.org/officeDocument/2006/relationships" xmlns:p="http://schemas.openxmlformats.org/presentationml/2006/main">
  <p:tag name="TIMING" val="|0.5|0.4|0.6"/>
</p:tagLst>
</file>

<file path=ppt/tags/tag7.xml><?xml version="1.0" encoding="utf-8"?>
<p:tagLst xmlns:a="http://schemas.openxmlformats.org/drawingml/2006/main" xmlns:r="http://schemas.openxmlformats.org/officeDocument/2006/relationships" xmlns:p="http://schemas.openxmlformats.org/presentationml/2006/main">
  <p:tag name="TIMING" val="|0.5|0.4|0.6"/>
</p:tagLst>
</file>

<file path=ppt/tags/tag8.xml><?xml version="1.0" encoding="utf-8"?>
<p:tagLst xmlns:a="http://schemas.openxmlformats.org/drawingml/2006/main" xmlns:r="http://schemas.openxmlformats.org/officeDocument/2006/relationships" xmlns:p="http://schemas.openxmlformats.org/presentationml/2006/main">
  <p:tag name="TIMING" val="|0.2|0.7|0.6|0.6"/>
</p:tagLst>
</file>

<file path=ppt/tags/tag9.xml><?xml version="1.0" encoding="utf-8"?>
<p:tagLst xmlns:a="http://schemas.openxmlformats.org/drawingml/2006/main" xmlns:r="http://schemas.openxmlformats.org/officeDocument/2006/relationships" xmlns:p="http://schemas.openxmlformats.org/presentationml/2006/main">
  <p:tag name="TIMING" val="|0.7|0.6"/>
</p:tagLst>
</file>

<file path=ppt/theme/theme1.xml><?xml version="1.0" encoding="utf-8"?>
<a:theme xmlns:a="http://schemas.openxmlformats.org/drawingml/2006/main" name="Technology Market Research Pitch Deck by Slidesgo">
  <a:themeElements>
    <a:clrScheme name="Simple Light">
      <a:dk1>
        <a:srgbClr val="FFFFFF"/>
      </a:dk1>
      <a:lt1>
        <a:srgbClr val="00CADA"/>
      </a:lt1>
      <a:dk2>
        <a:srgbClr val="110E24"/>
      </a:dk2>
      <a:lt2>
        <a:srgbClr val="46406B"/>
      </a:lt2>
      <a:accent1>
        <a:srgbClr val="69639C"/>
      </a:accent1>
      <a:accent2>
        <a:srgbClr val="AFAFB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5376</TotalTime>
  <Words>2029</Words>
  <Application>Microsoft Office PowerPoint</Application>
  <PresentationFormat>Custom</PresentationFormat>
  <Paragraphs>491</Paragraphs>
  <Slides>77</Slides>
  <Notes>74</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77</vt:i4>
      </vt:variant>
    </vt:vector>
  </HeadingPairs>
  <TitlesOfParts>
    <vt:vector size="100" baseType="lpstr">
      <vt:lpstr>Montserrat Black</vt:lpstr>
      <vt:lpstr>Abadi</vt:lpstr>
      <vt:lpstr>Ebrima</vt:lpstr>
      <vt:lpstr>Angsana New</vt:lpstr>
      <vt:lpstr>Microsoft YaHei Light</vt:lpstr>
      <vt:lpstr>Hanken Grotesk</vt:lpstr>
      <vt:lpstr>Montserrat</vt:lpstr>
      <vt:lpstr>Calibri Light</vt:lpstr>
      <vt:lpstr>Georgia Pro Light</vt:lpstr>
      <vt:lpstr>Aldhabi</vt:lpstr>
      <vt:lpstr>Aptos</vt:lpstr>
      <vt:lpstr>Candara Light</vt:lpstr>
      <vt:lpstr>Roboto Condensed Light</vt:lpstr>
      <vt:lpstr>Raleway ExtraBold</vt:lpstr>
      <vt:lpstr>Wingdings</vt:lpstr>
      <vt:lpstr>Microsoft Himalaya</vt:lpstr>
      <vt:lpstr>Raleway Black</vt:lpstr>
      <vt:lpstr>Montserrat Light</vt:lpstr>
      <vt:lpstr>Poor Richard</vt:lpstr>
      <vt:lpstr>Calibri</vt:lpstr>
      <vt:lpstr>Anaheim</vt:lpstr>
      <vt:lpstr>Arial</vt:lpstr>
      <vt:lpstr>Technology Market Research Pitch Deck by Slidesgo</vt:lpstr>
      <vt:lpstr>PowerPoint Presentation</vt:lpstr>
      <vt:lpstr>Team Members</vt:lpstr>
      <vt:lpstr>TABLE OF CONTENTS</vt:lpstr>
      <vt:lpstr>INTRODUCTION</vt:lpstr>
      <vt:lpstr>INTRODUCTION</vt:lpstr>
      <vt:lpstr>Problem Statement</vt:lpstr>
      <vt:lpstr>Problem Statement </vt:lpstr>
      <vt:lpstr>Problem Statement </vt:lpstr>
      <vt:lpstr>Proposed Solution</vt:lpstr>
      <vt:lpstr>How We’re Building the System</vt:lpstr>
      <vt:lpstr>System Architecture</vt:lpstr>
      <vt:lpstr>TABLE OF CONTENTS</vt:lpstr>
      <vt:lpstr>Face Detection</vt:lpstr>
      <vt:lpstr>PowerPoint Presentation</vt:lpstr>
      <vt:lpstr>PowerPoint Presentation</vt:lpstr>
      <vt:lpstr>PowerPoint Presentation</vt:lpstr>
      <vt:lpstr>PowerPoint Presentation</vt:lpstr>
      <vt:lpstr>PowerPoint Presentation</vt:lpstr>
      <vt:lpstr>Face Detection Test </vt:lpstr>
      <vt:lpstr>PowerPoint Presentation</vt:lpstr>
      <vt:lpstr>TABLE OF CONTENTS</vt:lpstr>
      <vt:lpstr> Face Recognition        </vt:lpstr>
      <vt:lpstr>PowerPoint Presentation</vt:lpstr>
      <vt:lpstr>PowerPoint Presentation</vt:lpstr>
      <vt:lpstr>PowerPoint Presentation</vt:lpstr>
      <vt:lpstr>PowerPoint Presentation</vt:lpstr>
      <vt:lpstr>Recognition Pipeline  </vt:lpstr>
      <vt:lpstr>Recognition Pipeline  </vt:lpstr>
      <vt:lpstr>Recognition Pipeline  </vt:lpstr>
      <vt:lpstr>Recognition Pipeline  </vt:lpstr>
      <vt:lpstr>Recognition Pipeline  </vt:lpstr>
      <vt:lpstr>Recognition Pipeline  </vt:lpstr>
      <vt:lpstr>Recognition Pipeline  </vt:lpstr>
      <vt:lpstr>Limitations</vt:lpstr>
      <vt:lpstr>Limitations</vt:lpstr>
      <vt:lpstr>Limitations</vt:lpstr>
      <vt:lpstr>TABLE OF CONTENTS</vt:lpstr>
      <vt:lpstr>USER INTERFACE DEVELOPMENT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Used</vt:lpstr>
      <vt:lpstr>Flutter for All Platforms</vt:lpstr>
      <vt:lpstr>Implementation Web Dashboard</vt:lpstr>
      <vt:lpstr>Figma  Design </vt:lpstr>
      <vt:lpstr>Web Application (Admin/Instructor Role)  </vt:lpstr>
      <vt:lpstr>Web Application (Admin/Instructor Role)  </vt:lpstr>
      <vt:lpstr>Web Application (Admin/Instructor Role)  </vt:lpstr>
      <vt:lpstr>Web Application (Admin/Instructor Role)  </vt:lpstr>
      <vt:lpstr>Web Application (Admin/Instructor Role)  </vt:lpstr>
      <vt:lpstr>Web Application (Admin/Instructor Role)  </vt:lpstr>
      <vt:lpstr>Web Application (Admin/Instructor Role)  </vt:lpstr>
      <vt:lpstr>Web Application (Admin/Instructor Role)  </vt:lpstr>
      <vt:lpstr>Web Application (Admin/Instructor Role)  </vt:lpstr>
      <vt:lpstr>Mobile Application (Student Role)</vt:lpstr>
      <vt:lpstr>Mobile Application (Student Role)</vt:lpstr>
      <vt:lpstr>Mobile Application (Student Role)</vt:lpstr>
      <vt:lpstr>Mobile Application (Student Role)</vt:lpstr>
      <vt:lpstr>TABLE OF CONTENTS</vt:lpstr>
      <vt:lpstr> BACK-END 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mar1 iam</dc:creator>
  <cp:lastModifiedBy>مريم احمد عبد الهادى سلمان معروف ( 126210588 )</cp:lastModifiedBy>
  <cp:revision>30</cp:revision>
  <dcterms:modified xsi:type="dcterms:W3CDTF">2025-06-22T18:54:01Z</dcterms:modified>
</cp:coreProperties>
</file>